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5" r:id="rId5"/>
    <p:sldId id="257" r:id="rId6"/>
    <p:sldId id="280" r:id="rId7"/>
    <p:sldId id="259" r:id="rId8"/>
    <p:sldId id="264" r:id="rId9"/>
    <p:sldId id="282" r:id="rId10"/>
    <p:sldId id="284" r:id="rId11"/>
    <p:sldId id="281" r:id="rId12"/>
    <p:sldId id="279" r:id="rId13"/>
    <p:sldId id="260" r:id="rId14"/>
    <p:sldId id="26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4A0"/>
    <a:srgbClr val="2C567A"/>
    <a:srgbClr val="3E4E72"/>
    <a:srgbClr val="E9F5DB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61BF1-F465-44EA-BA1D-EB4B244C16AF}" v="571" dt="2020-12-13T15:31:12.72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 showGuides="1">
      <p:cViewPr>
        <p:scale>
          <a:sx n="50" d="100"/>
          <a:sy n="50" d="100"/>
        </p:scale>
        <p:origin x="32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6E7FF-713C-4B0D-95E0-B2B06D65828B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2CB758-45BD-45C9-9E26-8AD820DCD683}">
      <dgm:prSet phldrT="[Text]"/>
      <dgm:spPr/>
      <dgm:t>
        <a:bodyPr/>
        <a:lstStyle/>
        <a:p>
          <a:r>
            <a:rPr lang="en-US" b="1" dirty="0"/>
            <a:t>Waste collection</a:t>
          </a:r>
        </a:p>
      </dgm:t>
    </dgm:pt>
    <dgm:pt modelId="{1F8C4D8E-E302-4EDB-9FC1-24F005B1B512}" type="parTrans" cxnId="{4B98FBED-E7F0-423A-B78B-9ABAE7FCE085}">
      <dgm:prSet/>
      <dgm:spPr/>
      <dgm:t>
        <a:bodyPr/>
        <a:lstStyle/>
        <a:p>
          <a:endParaRPr lang="en-US"/>
        </a:p>
      </dgm:t>
    </dgm:pt>
    <dgm:pt modelId="{2A92FFF1-C3A3-4DC7-B029-A9D4DFB4BC5B}" type="sibTrans" cxnId="{4B98FBED-E7F0-423A-B78B-9ABAE7FCE085}">
      <dgm:prSet/>
      <dgm:spPr/>
      <dgm:t>
        <a:bodyPr/>
        <a:lstStyle/>
        <a:p>
          <a:endParaRPr lang="en-US"/>
        </a:p>
      </dgm:t>
    </dgm:pt>
    <dgm:pt modelId="{24C2EFB8-A670-4435-AA60-5EC6B7662050}">
      <dgm:prSet phldrT="[Text]"/>
      <dgm:spPr/>
      <dgm:t>
        <a:bodyPr/>
        <a:lstStyle/>
        <a:p>
          <a:r>
            <a:rPr lang="en-US" dirty="0"/>
            <a:t>Collect sorted waste from households, co-operate </a:t>
          </a:r>
        </a:p>
      </dgm:t>
    </dgm:pt>
    <dgm:pt modelId="{31F9015F-C3CB-4F2C-A83B-D52D8876EEF7}" type="parTrans" cxnId="{7A88BF59-FA31-4C10-A717-F2E8CD73BA58}">
      <dgm:prSet/>
      <dgm:spPr/>
      <dgm:t>
        <a:bodyPr/>
        <a:lstStyle/>
        <a:p>
          <a:endParaRPr lang="en-US"/>
        </a:p>
      </dgm:t>
    </dgm:pt>
    <dgm:pt modelId="{5217E7FC-8CFD-4A3F-B2BC-9113996441CA}" type="sibTrans" cxnId="{7A88BF59-FA31-4C10-A717-F2E8CD73BA58}">
      <dgm:prSet/>
      <dgm:spPr/>
      <dgm:t>
        <a:bodyPr/>
        <a:lstStyle/>
        <a:p>
          <a:endParaRPr lang="en-US"/>
        </a:p>
      </dgm:t>
    </dgm:pt>
    <dgm:pt modelId="{70451BF7-AD1B-4D8C-B67C-8C7399263BF5}">
      <dgm:prSet phldrT="[Text]"/>
      <dgm:spPr/>
      <dgm:t>
        <a:bodyPr/>
        <a:lstStyle/>
        <a:p>
          <a:r>
            <a:rPr lang="en-US" dirty="0"/>
            <a:t>Pay households, co-operate spaces for waste sorting</a:t>
          </a:r>
        </a:p>
      </dgm:t>
    </dgm:pt>
    <dgm:pt modelId="{6DD275C1-5DDB-4562-811C-080D9844C0A4}" type="parTrans" cxnId="{91EB57B3-2A33-4363-9EBB-6BDBB634F519}">
      <dgm:prSet/>
      <dgm:spPr/>
      <dgm:t>
        <a:bodyPr/>
        <a:lstStyle/>
        <a:p>
          <a:endParaRPr lang="en-US"/>
        </a:p>
      </dgm:t>
    </dgm:pt>
    <dgm:pt modelId="{28DEB38D-17CF-4CDE-B0ED-E6B6CAE5450C}" type="sibTrans" cxnId="{91EB57B3-2A33-4363-9EBB-6BDBB634F519}">
      <dgm:prSet/>
      <dgm:spPr/>
      <dgm:t>
        <a:bodyPr/>
        <a:lstStyle/>
        <a:p>
          <a:endParaRPr lang="en-US"/>
        </a:p>
      </dgm:t>
    </dgm:pt>
    <dgm:pt modelId="{D7972E2E-536C-4B37-BC4D-9C1FF5D4D33D}">
      <dgm:prSet phldrT="[Text]"/>
      <dgm:spPr/>
      <dgm:t>
        <a:bodyPr/>
        <a:lstStyle/>
        <a:p>
          <a:r>
            <a:rPr lang="en-US" b="1" dirty="0"/>
            <a:t>Waste Recycling</a:t>
          </a:r>
        </a:p>
      </dgm:t>
    </dgm:pt>
    <dgm:pt modelId="{3A69B620-D960-4332-8784-B659642AA851}" type="parTrans" cxnId="{F405B022-EF95-473E-A459-02F1DB967DC2}">
      <dgm:prSet/>
      <dgm:spPr/>
      <dgm:t>
        <a:bodyPr/>
        <a:lstStyle/>
        <a:p>
          <a:endParaRPr lang="en-US"/>
        </a:p>
      </dgm:t>
    </dgm:pt>
    <dgm:pt modelId="{98C66878-9A3B-4F3B-B5D3-3669318E05CD}" type="sibTrans" cxnId="{F405B022-EF95-473E-A459-02F1DB967DC2}">
      <dgm:prSet/>
      <dgm:spPr/>
      <dgm:t>
        <a:bodyPr/>
        <a:lstStyle/>
        <a:p>
          <a:endParaRPr lang="en-US"/>
        </a:p>
      </dgm:t>
    </dgm:pt>
    <dgm:pt modelId="{06A14AF3-E64E-4EA6-99BD-B1B92AD6CDF0}">
      <dgm:prSet phldrT="[Text]"/>
      <dgm:spPr/>
      <dgm:t>
        <a:bodyPr/>
        <a:lstStyle/>
        <a:p>
          <a:r>
            <a:rPr lang="en-US" dirty="0"/>
            <a:t>Sell other sorted waste material</a:t>
          </a:r>
        </a:p>
      </dgm:t>
    </dgm:pt>
    <dgm:pt modelId="{FBD8DDB6-527E-4FCD-BAB9-5483B9634E05}" type="parTrans" cxnId="{12209491-282D-4D41-B8D8-B1FFCC50FE6A}">
      <dgm:prSet/>
      <dgm:spPr/>
      <dgm:t>
        <a:bodyPr/>
        <a:lstStyle/>
        <a:p>
          <a:endParaRPr lang="en-US"/>
        </a:p>
      </dgm:t>
    </dgm:pt>
    <dgm:pt modelId="{0D39D83A-A41E-49F2-9410-D174D508D283}" type="sibTrans" cxnId="{12209491-282D-4D41-B8D8-B1FFCC50FE6A}">
      <dgm:prSet/>
      <dgm:spPr/>
      <dgm:t>
        <a:bodyPr/>
        <a:lstStyle/>
        <a:p>
          <a:endParaRPr lang="en-US"/>
        </a:p>
      </dgm:t>
    </dgm:pt>
    <dgm:pt modelId="{ADF640B5-925B-4997-8C18-53DF1D63BF7F}">
      <dgm:prSet phldrT="[Text]"/>
      <dgm:spPr/>
      <dgm:t>
        <a:bodyPr/>
        <a:lstStyle/>
        <a:p>
          <a:r>
            <a:rPr lang="en-US" b="1" dirty="0"/>
            <a:t>Waste to Production</a:t>
          </a:r>
        </a:p>
      </dgm:t>
    </dgm:pt>
    <dgm:pt modelId="{0286441A-4CE4-4252-8BD7-5B555B0414F6}" type="parTrans" cxnId="{9574F60D-7161-4B80-A22C-F15C1DD1F1D5}">
      <dgm:prSet/>
      <dgm:spPr/>
      <dgm:t>
        <a:bodyPr/>
        <a:lstStyle/>
        <a:p>
          <a:endParaRPr lang="en-US"/>
        </a:p>
      </dgm:t>
    </dgm:pt>
    <dgm:pt modelId="{C9722BAC-8684-4E45-B3D9-DBB4F37129FF}" type="sibTrans" cxnId="{9574F60D-7161-4B80-A22C-F15C1DD1F1D5}">
      <dgm:prSet/>
      <dgm:spPr/>
      <dgm:t>
        <a:bodyPr/>
        <a:lstStyle/>
        <a:p>
          <a:endParaRPr lang="en-US"/>
        </a:p>
      </dgm:t>
    </dgm:pt>
    <dgm:pt modelId="{CDA8CACF-7E25-4721-9EE0-006507185402}">
      <dgm:prSet phldrT="[Text]"/>
      <dgm:spPr/>
      <dgm:t>
        <a:bodyPr/>
        <a:lstStyle/>
        <a:p>
          <a:r>
            <a:rPr lang="en-US" dirty="0"/>
            <a:t>Use filament to 3D Print streetlights</a:t>
          </a:r>
        </a:p>
      </dgm:t>
    </dgm:pt>
    <dgm:pt modelId="{D0B2254A-9AA0-426A-B93F-6A54D8DF707E}" type="parTrans" cxnId="{36DA78F8-A3F1-41DD-B4D6-483B47715A4D}">
      <dgm:prSet/>
      <dgm:spPr/>
      <dgm:t>
        <a:bodyPr/>
        <a:lstStyle/>
        <a:p>
          <a:endParaRPr lang="en-US"/>
        </a:p>
      </dgm:t>
    </dgm:pt>
    <dgm:pt modelId="{44366BB4-1658-40A1-9D92-4D3C00E36F6D}" type="sibTrans" cxnId="{36DA78F8-A3F1-41DD-B4D6-483B47715A4D}">
      <dgm:prSet/>
      <dgm:spPr/>
      <dgm:t>
        <a:bodyPr/>
        <a:lstStyle/>
        <a:p>
          <a:endParaRPr lang="en-US"/>
        </a:p>
      </dgm:t>
    </dgm:pt>
    <dgm:pt modelId="{EBAC4EC9-BD65-4734-A48C-F6DE4165B285}">
      <dgm:prSet phldrT="[Text]"/>
      <dgm:spPr/>
      <dgm:t>
        <a:bodyPr/>
        <a:lstStyle/>
        <a:p>
          <a:r>
            <a:rPr lang="en-US" dirty="0"/>
            <a:t>Recycle plastic to 3D Printing filament (PETG)</a:t>
          </a:r>
        </a:p>
      </dgm:t>
    </dgm:pt>
    <dgm:pt modelId="{FD937F1D-60EA-441A-A072-2E8F4CBF277E}" type="parTrans" cxnId="{6708AB6D-69CC-4031-A485-C7C202B7005C}">
      <dgm:prSet/>
      <dgm:spPr/>
      <dgm:t>
        <a:bodyPr/>
        <a:lstStyle/>
        <a:p>
          <a:endParaRPr lang="en-US"/>
        </a:p>
      </dgm:t>
    </dgm:pt>
    <dgm:pt modelId="{C2615CD0-C3AE-49C0-8519-22B4630069EF}" type="sibTrans" cxnId="{6708AB6D-69CC-4031-A485-C7C202B7005C}">
      <dgm:prSet/>
      <dgm:spPr/>
      <dgm:t>
        <a:bodyPr/>
        <a:lstStyle/>
        <a:p>
          <a:endParaRPr lang="en-US"/>
        </a:p>
      </dgm:t>
    </dgm:pt>
    <dgm:pt modelId="{1FE8117F-933A-4FEB-B7E6-E1683B376242}">
      <dgm:prSet phldrT="[Text]"/>
      <dgm:spPr/>
      <dgm:t>
        <a:bodyPr/>
        <a:lstStyle/>
        <a:p>
          <a:r>
            <a:rPr lang="en-US" dirty="0"/>
            <a:t>Power streetlights with renewable energy</a:t>
          </a:r>
        </a:p>
      </dgm:t>
    </dgm:pt>
    <dgm:pt modelId="{D3E938BD-B404-40E4-8347-03F235CD201D}" type="parTrans" cxnId="{655550EA-4F40-405C-8DC3-8B5A8591CB49}">
      <dgm:prSet/>
      <dgm:spPr/>
      <dgm:t>
        <a:bodyPr/>
        <a:lstStyle/>
        <a:p>
          <a:endParaRPr lang="en-US"/>
        </a:p>
      </dgm:t>
    </dgm:pt>
    <dgm:pt modelId="{2151EC46-E6CF-4C71-AD88-C9F51F0322BD}" type="sibTrans" cxnId="{655550EA-4F40-405C-8DC3-8B5A8591CB49}">
      <dgm:prSet/>
      <dgm:spPr/>
      <dgm:t>
        <a:bodyPr/>
        <a:lstStyle/>
        <a:p>
          <a:endParaRPr lang="en-US"/>
        </a:p>
      </dgm:t>
    </dgm:pt>
    <dgm:pt modelId="{144E9341-D031-4CC8-82CD-F0FA97FE33B5}" type="pres">
      <dgm:prSet presAssocID="{ABC6E7FF-713C-4B0D-95E0-B2B06D65828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47903AD-592A-4334-B6FB-D5C429929281}" type="pres">
      <dgm:prSet presAssocID="{ABC6E7FF-713C-4B0D-95E0-B2B06D65828B}" presName="cycle" presStyleCnt="0"/>
      <dgm:spPr/>
    </dgm:pt>
    <dgm:pt modelId="{7C25A105-3727-43D0-8C0C-9C1AEE39A472}" type="pres">
      <dgm:prSet presAssocID="{ABC6E7FF-713C-4B0D-95E0-B2B06D65828B}" presName="centerShape" presStyleCnt="0"/>
      <dgm:spPr/>
    </dgm:pt>
    <dgm:pt modelId="{522B5759-C7CD-4633-9F09-189BC2858308}" type="pres">
      <dgm:prSet presAssocID="{ABC6E7FF-713C-4B0D-95E0-B2B06D65828B}" presName="connSite" presStyleLbl="node1" presStyleIdx="0" presStyleCnt="4"/>
      <dgm:spPr/>
    </dgm:pt>
    <dgm:pt modelId="{E818F04F-1CDA-4C47-BFB0-D6356CA1F189}" type="pres">
      <dgm:prSet presAssocID="{ABC6E7FF-713C-4B0D-95E0-B2B06D65828B}" presName="visible" presStyleLbl="node1" presStyleIdx="0" presStyleCnt="4"/>
      <dgm:spPr/>
    </dgm:pt>
    <dgm:pt modelId="{A40A705B-6BE5-4137-A3AF-2AB182BB5E08}" type="pres">
      <dgm:prSet presAssocID="{1F8C4D8E-E302-4EDB-9FC1-24F005B1B512}" presName="Name25" presStyleLbl="parChTrans1D1" presStyleIdx="0" presStyleCnt="3"/>
      <dgm:spPr/>
    </dgm:pt>
    <dgm:pt modelId="{12A4467B-EA94-47DC-BF39-0E309EB10712}" type="pres">
      <dgm:prSet presAssocID="{C22CB758-45BD-45C9-9E26-8AD820DCD683}" presName="node" presStyleCnt="0"/>
      <dgm:spPr/>
    </dgm:pt>
    <dgm:pt modelId="{4BE0174A-BF84-4E19-9C67-ACDA017A15F7}" type="pres">
      <dgm:prSet presAssocID="{C22CB758-45BD-45C9-9E26-8AD820DCD68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970C738-3E0B-4CE9-9DAD-BE5DD9612441}" type="pres">
      <dgm:prSet presAssocID="{C22CB758-45BD-45C9-9E26-8AD820DCD683}" presName="childNode" presStyleLbl="revTx" presStyleIdx="0" presStyleCnt="3">
        <dgm:presLayoutVars>
          <dgm:bulletEnabled val="1"/>
        </dgm:presLayoutVars>
      </dgm:prSet>
      <dgm:spPr/>
    </dgm:pt>
    <dgm:pt modelId="{9E7D2343-7C3B-4F3F-8512-380AE0090E51}" type="pres">
      <dgm:prSet presAssocID="{3A69B620-D960-4332-8784-B659642AA851}" presName="Name25" presStyleLbl="parChTrans1D1" presStyleIdx="1" presStyleCnt="3"/>
      <dgm:spPr/>
    </dgm:pt>
    <dgm:pt modelId="{73F83020-BFEC-475B-9A7D-B32D175E6612}" type="pres">
      <dgm:prSet presAssocID="{D7972E2E-536C-4B37-BC4D-9C1FF5D4D33D}" presName="node" presStyleCnt="0"/>
      <dgm:spPr/>
    </dgm:pt>
    <dgm:pt modelId="{5BC48B23-7641-41A5-90C5-2061B20D9A11}" type="pres">
      <dgm:prSet presAssocID="{D7972E2E-536C-4B37-BC4D-9C1FF5D4D33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2E00880-93AA-453B-9F5B-62567709FE3C}" type="pres">
      <dgm:prSet presAssocID="{D7972E2E-536C-4B37-BC4D-9C1FF5D4D33D}" presName="childNode" presStyleLbl="revTx" presStyleIdx="1" presStyleCnt="3">
        <dgm:presLayoutVars>
          <dgm:bulletEnabled val="1"/>
        </dgm:presLayoutVars>
      </dgm:prSet>
      <dgm:spPr/>
    </dgm:pt>
    <dgm:pt modelId="{D63D2787-70CD-49B2-9BBE-4DF458555164}" type="pres">
      <dgm:prSet presAssocID="{0286441A-4CE4-4252-8BD7-5B555B0414F6}" presName="Name25" presStyleLbl="parChTrans1D1" presStyleIdx="2" presStyleCnt="3"/>
      <dgm:spPr/>
    </dgm:pt>
    <dgm:pt modelId="{53375F2E-BC61-4D7F-9B39-25D34E972BA0}" type="pres">
      <dgm:prSet presAssocID="{ADF640B5-925B-4997-8C18-53DF1D63BF7F}" presName="node" presStyleCnt="0"/>
      <dgm:spPr/>
    </dgm:pt>
    <dgm:pt modelId="{FA7920B6-F399-4E41-8E7F-3479D2B54168}" type="pres">
      <dgm:prSet presAssocID="{ADF640B5-925B-4997-8C18-53DF1D63BF7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26A84000-9EE1-4531-92A1-955C28C4DAEA}" type="pres">
      <dgm:prSet presAssocID="{ADF640B5-925B-4997-8C18-53DF1D63BF7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797A701-B239-42AC-B7F3-C03AA4E1A648}" type="presOf" srcId="{ADF640B5-925B-4997-8C18-53DF1D63BF7F}" destId="{FA7920B6-F399-4E41-8E7F-3479D2B54168}" srcOrd="0" destOrd="0" presId="urn:microsoft.com/office/officeart/2005/8/layout/radial2"/>
    <dgm:cxn modelId="{9574F60D-7161-4B80-A22C-F15C1DD1F1D5}" srcId="{ABC6E7FF-713C-4B0D-95E0-B2B06D65828B}" destId="{ADF640B5-925B-4997-8C18-53DF1D63BF7F}" srcOrd="2" destOrd="0" parTransId="{0286441A-4CE4-4252-8BD7-5B555B0414F6}" sibTransId="{C9722BAC-8684-4E45-B3D9-DBB4F37129FF}"/>
    <dgm:cxn modelId="{3131821E-5A91-47C6-9365-17EB9D4816CA}" type="presOf" srcId="{C22CB758-45BD-45C9-9E26-8AD820DCD683}" destId="{4BE0174A-BF84-4E19-9C67-ACDA017A15F7}" srcOrd="0" destOrd="0" presId="urn:microsoft.com/office/officeart/2005/8/layout/radial2"/>
    <dgm:cxn modelId="{F405B022-EF95-473E-A459-02F1DB967DC2}" srcId="{ABC6E7FF-713C-4B0D-95E0-B2B06D65828B}" destId="{D7972E2E-536C-4B37-BC4D-9C1FF5D4D33D}" srcOrd="1" destOrd="0" parTransId="{3A69B620-D960-4332-8784-B659642AA851}" sibTransId="{98C66878-9A3B-4F3B-B5D3-3669318E05CD}"/>
    <dgm:cxn modelId="{A17C7949-289B-49F9-8347-6C0DA606222A}" type="presOf" srcId="{CDA8CACF-7E25-4721-9EE0-006507185402}" destId="{26A84000-9EE1-4531-92A1-955C28C4DAEA}" srcOrd="0" destOrd="0" presId="urn:microsoft.com/office/officeart/2005/8/layout/radial2"/>
    <dgm:cxn modelId="{982ECA6C-5903-4583-AD78-B5BF64A86470}" type="presOf" srcId="{0286441A-4CE4-4252-8BD7-5B555B0414F6}" destId="{D63D2787-70CD-49B2-9BBE-4DF458555164}" srcOrd="0" destOrd="0" presId="urn:microsoft.com/office/officeart/2005/8/layout/radial2"/>
    <dgm:cxn modelId="{6708AB6D-69CC-4031-A485-C7C202B7005C}" srcId="{D7972E2E-536C-4B37-BC4D-9C1FF5D4D33D}" destId="{EBAC4EC9-BD65-4734-A48C-F6DE4165B285}" srcOrd="1" destOrd="0" parTransId="{FD937F1D-60EA-441A-A072-2E8F4CBF277E}" sibTransId="{C2615CD0-C3AE-49C0-8519-22B4630069EF}"/>
    <dgm:cxn modelId="{831B0A74-0736-4962-BA91-AB57518C7B12}" type="presOf" srcId="{D7972E2E-536C-4B37-BC4D-9C1FF5D4D33D}" destId="{5BC48B23-7641-41A5-90C5-2061B20D9A11}" srcOrd="0" destOrd="0" presId="urn:microsoft.com/office/officeart/2005/8/layout/radial2"/>
    <dgm:cxn modelId="{23C14355-7C27-4790-B87C-D9E21B9BDAFA}" type="presOf" srcId="{1FE8117F-933A-4FEB-B7E6-E1683B376242}" destId="{26A84000-9EE1-4531-92A1-955C28C4DAEA}" srcOrd="0" destOrd="1" presId="urn:microsoft.com/office/officeart/2005/8/layout/radial2"/>
    <dgm:cxn modelId="{49BC4057-A5E1-4B21-A370-82CC2812738A}" type="presOf" srcId="{70451BF7-AD1B-4D8C-B67C-8C7399263BF5}" destId="{C970C738-3E0B-4CE9-9DAD-BE5DD9612441}" srcOrd="0" destOrd="1" presId="urn:microsoft.com/office/officeart/2005/8/layout/radial2"/>
    <dgm:cxn modelId="{7A88BF59-FA31-4C10-A717-F2E8CD73BA58}" srcId="{C22CB758-45BD-45C9-9E26-8AD820DCD683}" destId="{24C2EFB8-A670-4435-AA60-5EC6B7662050}" srcOrd="0" destOrd="0" parTransId="{31F9015F-C3CB-4F2C-A83B-D52D8876EEF7}" sibTransId="{5217E7FC-8CFD-4A3F-B2BC-9113996441CA}"/>
    <dgm:cxn modelId="{12209491-282D-4D41-B8D8-B1FFCC50FE6A}" srcId="{D7972E2E-536C-4B37-BC4D-9C1FF5D4D33D}" destId="{06A14AF3-E64E-4EA6-99BD-B1B92AD6CDF0}" srcOrd="0" destOrd="0" parTransId="{FBD8DDB6-527E-4FCD-BAB9-5483B9634E05}" sibTransId="{0D39D83A-A41E-49F2-9410-D174D508D283}"/>
    <dgm:cxn modelId="{C8B63CAB-B784-4C27-B06B-BB12CFBA0870}" type="presOf" srcId="{EBAC4EC9-BD65-4734-A48C-F6DE4165B285}" destId="{32E00880-93AA-453B-9F5B-62567709FE3C}" srcOrd="0" destOrd="1" presId="urn:microsoft.com/office/officeart/2005/8/layout/radial2"/>
    <dgm:cxn modelId="{91EB57B3-2A33-4363-9EBB-6BDBB634F519}" srcId="{C22CB758-45BD-45C9-9E26-8AD820DCD683}" destId="{70451BF7-AD1B-4D8C-B67C-8C7399263BF5}" srcOrd="1" destOrd="0" parTransId="{6DD275C1-5DDB-4562-811C-080D9844C0A4}" sibTransId="{28DEB38D-17CF-4CDE-B0ED-E6B6CAE5450C}"/>
    <dgm:cxn modelId="{739F68BB-317C-4C15-851D-12E4098B435A}" type="presOf" srcId="{ABC6E7FF-713C-4B0D-95E0-B2B06D65828B}" destId="{144E9341-D031-4CC8-82CD-F0FA97FE33B5}" srcOrd="0" destOrd="0" presId="urn:microsoft.com/office/officeart/2005/8/layout/radial2"/>
    <dgm:cxn modelId="{BF13BADC-BF4A-48F2-8581-0A4C46334459}" type="presOf" srcId="{24C2EFB8-A670-4435-AA60-5EC6B7662050}" destId="{C970C738-3E0B-4CE9-9DAD-BE5DD9612441}" srcOrd="0" destOrd="0" presId="urn:microsoft.com/office/officeart/2005/8/layout/radial2"/>
    <dgm:cxn modelId="{89B6DADD-F3F6-4438-87B9-A11A6BBA6798}" type="presOf" srcId="{3A69B620-D960-4332-8784-B659642AA851}" destId="{9E7D2343-7C3B-4F3F-8512-380AE0090E51}" srcOrd="0" destOrd="0" presId="urn:microsoft.com/office/officeart/2005/8/layout/radial2"/>
    <dgm:cxn modelId="{655550EA-4F40-405C-8DC3-8B5A8591CB49}" srcId="{ADF640B5-925B-4997-8C18-53DF1D63BF7F}" destId="{1FE8117F-933A-4FEB-B7E6-E1683B376242}" srcOrd="1" destOrd="0" parTransId="{D3E938BD-B404-40E4-8347-03F235CD201D}" sibTransId="{2151EC46-E6CF-4C71-AD88-C9F51F0322BD}"/>
    <dgm:cxn modelId="{4B98FBED-E7F0-423A-B78B-9ABAE7FCE085}" srcId="{ABC6E7FF-713C-4B0D-95E0-B2B06D65828B}" destId="{C22CB758-45BD-45C9-9E26-8AD820DCD683}" srcOrd="0" destOrd="0" parTransId="{1F8C4D8E-E302-4EDB-9FC1-24F005B1B512}" sibTransId="{2A92FFF1-C3A3-4DC7-B029-A9D4DFB4BC5B}"/>
    <dgm:cxn modelId="{EAAA12EE-8903-4376-A7DC-6759ABD5DC2A}" type="presOf" srcId="{1F8C4D8E-E302-4EDB-9FC1-24F005B1B512}" destId="{A40A705B-6BE5-4137-A3AF-2AB182BB5E08}" srcOrd="0" destOrd="0" presId="urn:microsoft.com/office/officeart/2005/8/layout/radial2"/>
    <dgm:cxn modelId="{36DA78F8-A3F1-41DD-B4D6-483B47715A4D}" srcId="{ADF640B5-925B-4997-8C18-53DF1D63BF7F}" destId="{CDA8CACF-7E25-4721-9EE0-006507185402}" srcOrd="0" destOrd="0" parTransId="{D0B2254A-9AA0-426A-B93F-6A54D8DF707E}" sibTransId="{44366BB4-1658-40A1-9D92-4D3C00E36F6D}"/>
    <dgm:cxn modelId="{A820C2FD-F9A6-4EAC-93F0-E08D7CC74982}" type="presOf" srcId="{06A14AF3-E64E-4EA6-99BD-B1B92AD6CDF0}" destId="{32E00880-93AA-453B-9F5B-62567709FE3C}" srcOrd="0" destOrd="0" presId="urn:microsoft.com/office/officeart/2005/8/layout/radial2"/>
    <dgm:cxn modelId="{1B1E5681-9D66-4BDC-AC36-BB211D462251}" type="presParOf" srcId="{144E9341-D031-4CC8-82CD-F0FA97FE33B5}" destId="{647903AD-592A-4334-B6FB-D5C429929281}" srcOrd="0" destOrd="0" presId="urn:microsoft.com/office/officeart/2005/8/layout/radial2"/>
    <dgm:cxn modelId="{435066D8-965C-40BE-8F31-87CC0CCD8B7E}" type="presParOf" srcId="{647903AD-592A-4334-B6FB-D5C429929281}" destId="{7C25A105-3727-43D0-8C0C-9C1AEE39A472}" srcOrd="0" destOrd="0" presId="urn:microsoft.com/office/officeart/2005/8/layout/radial2"/>
    <dgm:cxn modelId="{85A26EF7-5063-4228-84FC-863087D4BBD0}" type="presParOf" srcId="{7C25A105-3727-43D0-8C0C-9C1AEE39A472}" destId="{522B5759-C7CD-4633-9F09-189BC2858308}" srcOrd="0" destOrd="0" presId="urn:microsoft.com/office/officeart/2005/8/layout/radial2"/>
    <dgm:cxn modelId="{DA233AAB-1CCC-4A34-92BE-038534CDF69B}" type="presParOf" srcId="{7C25A105-3727-43D0-8C0C-9C1AEE39A472}" destId="{E818F04F-1CDA-4C47-BFB0-D6356CA1F189}" srcOrd="1" destOrd="0" presId="urn:microsoft.com/office/officeart/2005/8/layout/radial2"/>
    <dgm:cxn modelId="{FC066982-A4F4-43E9-9E6B-D28DD12488F7}" type="presParOf" srcId="{647903AD-592A-4334-B6FB-D5C429929281}" destId="{A40A705B-6BE5-4137-A3AF-2AB182BB5E08}" srcOrd="1" destOrd="0" presId="urn:microsoft.com/office/officeart/2005/8/layout/radial2"/>
    <dgm:cxn modelId="{48AA55DD-EEB3-40F8-864F-339736123B95}" type="presParOf" srcId="{647903AD-592A-4334-B6FB-D5C429929281}" destId="{12A4467B-EA94-47DC-BF39-0E309EB10712}" srcOrd="2" destOrd="0" presId="urn:microsoft.com/office/officeart/2005/8/layout/radial2"/>
    <dgm:cxn modelId="{B39E78EE-FF48-49AE-A5FC-E29EC7261EEA}" type="presParOf" srcId="{12A4467B-EA94-47DC-BF39-0E309EB10712}" destId="{4BE0174A-BF84-4E19-9C67-ACDA017A15F7}" srcOrd="0" destOrd="0" presId="urn:microsoft.com/office/officeart/2005/8/layout/radial2"/>
    <dgm:cxn modelId="{F2C3E31A-CBB2-487A-8D49-FC38DA11D53C}" type="presParOf" srcId="{12A4467B-EA94-47DC-BF39-0E309EB10712}" destId="{C970C738-3E0B-4CE9-9DAD-BE5DD9612441}" srcOrd="1" destOrd="0" presId="urn:microsoft.com/office/officeart/2005/8/layout/radial2"/>
    <dgm:cxn modelId="{91DA4A46-227E-46D6-A236-D29922CCF2C1}" type="presParOf" srcId="{647903AD-592A-4334-B6FB-D5C429929281}" destId="{9E7D2343-7C3B-4F3F-8512-380AE0090E51}" srcOrd="3" destOrd="0" presId="urn:microsoft.com/office/officeart/2005/8/layout/radial2"/>
    <dgm:cxn modelId="{0D8CB573-1B2F-4CC1-ADF9-B88E2D23F474}" type="presParOf" srcId="{647903AD-592A-4334-B6FB-D5C429929281}" destId="{73F83020-BFEC-475B-9A7D-B32D175E6612}" srcOrd="4" destOrd="0" presId="urn:microsoft.com/office/officeart/2005/8/layout/radial2"/>
    <dgm:cxn modelId="{F090C500-0D95-400A-B031-6C492C6A8BFB}" type="presParOf" srcId="{73F83020-BFEC-475B-9A7D-B32D175E6612}" destId="{5BC48B23-7641-41A5-90C5-2061B20D9A11}" srcOrd="0" destOrd="0" presId="urn:microsoft.com/office/officeart/2005/8/layout/radial2"/>
    <dgm:cxn modelId="{CCDEF823-6E70-44F0-A1FB-B3B8908F2E1F}" type="presParOf" srcId="{73F83020-BFEC-475B-9A7D-B32D175E6612}" destId="{32E00880-93AA-453B-9F5B-62567709FE3C}" srcOrd="1" destOrd="0" presId="urn:microsoft.com/office/officeart/2005/8/layout/radial2"/>
    <dgm:cxn modelId="{CF13638F-83CE-41F2-B4C7-7F000035205C}" type="presParOf" srcId="{647903AD-592A-4334-B6FB-D5C429929281}" destId="{D63D2787-70CD-49B2-9BBE-4DF458555164}" srcOrd="5" destOrd="0" presId="urn:microsoft.com/office/officeart/2005/8/layout/radial2"/>
    <dgm:cxn modelId="{1BA3916B-548E-4331-927B-FED6EC26AC8B}" type="presParOf" srcId="{647903AD-592A-4334-B6FB-D5C429929281}" destId="{53375F2E-BC61-4D7F-9B39-25D34E972BA0}" srcOrd="6" destOrd="0" presId="urn:microsoft.com/office/officeart/2005/8/layout/radial2"/>
    <dgm:cxn modelId="{E29ABA8D-FB07-4D74-AB2C-5C72FD3EC7BD}" type="presParOf" srcId="{53375F2E-BC61-4D7F-9B39-25D34E972BA0}" destId="{FA7920B6-F399-4E41-8E7F-3479D2B54168}" srcOrd="0" destOrd="0" presId="urn:microsoft.com/office/officeart/2005/8/layout/radial2"/>
    <dgm:cxn modelId="{9287646A-BD01-491D-A929-563A162DD51B}" type="presParOf" srcId="{53375F2E-BC61-4D7F-9B39-25D34E972BA0}" destId="{26A84000-9EE1-4531-92A1-955C28C4DAE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9EB5F-6637-4AD1-AC52-F662D25C723E}" type="doc">
      <dgm:prSet loTypeId="urn:microsoft.com/office/officeart/2005/8/layout/cycle8" loCatId="cycle" qsTypeId="urn:microsoft.com/office/officeart/2009/2/quickstyle/3d8" qsCatId="3D" csTypeId="urn:microsoft.com/office/officeart/2005/8/colors/accent1_2" csCatId="accent1" phldr="1"/>
      <dgm:spPr/>
    </dgm:pt>
    <dgm:pt modelId="{E7C642D1-E0A3-4CDC-A8B5-6E3A7D2C1474}">
      <dgm:prSet phldrT="[Text]"/>
      <dgm:spPr/>
      <dgm:t>
        <a:bodyPr/>
        <a:lstStyle/>
        <a:p>
          <a:r>
            <a:rPr lang="en-US" dirty="0"/>
            <a:t>REUSE</a:t>
          </a:r>
        </a:p>
      </dgm:t>
    </dgm:pt>
    <dgm:pt modelId="{3F5B4DE7-CE77-474E-9530-E6A5BABD0E1A}" type="parTrans" cxnId="{830F78CD-4139-4D88-9D7A-B1EB453F1145}">
      <dgm:prSet/>
      <dgm:spPr/>
      <dgm:t>
        <a:bodyPr/>
        <a:lstStyle/>
        <a:p>
          <a:endParaRPr lang="en-US"/>
        </a:p>
      </dgm:t>
    </dgm:pt>
    <dgm:pt modelId="{C26FB214-80E6-4AEB-81D9-3F0F160CA199}" type="sibTrans" cxnId="{830F78CD-4139-4D88-9D7A-B1EB453F1145}">
      <dgm:prSet/>
      <dgm:spPr/>
      <dgm:t>
        <a:bodyPr/>
        <a:lstStyle/>
        <a:p>
          <a:endParaRPr lang="en-US"/>
        </a:p>
      </dgm:t>
    </dgm:pt>
    <dgm:pt modelId="{468A0D4B-7BF6-4F7E-8A1E-169B49B1E063}">
      <dgm:prSet phldrT="[Text]"/>
      <dgm:spPr/>
      <dgm:t>
        <a:bodyPr/>
        <a:lstStyle/>
        <a:p>
          <a:r>
            <a:rPr lang="en-US" dirty="0"/>
            <a:t>3D PRINT</a:t>
          </a:r>
        </a:p>
      </dgm:t>
    </dgm:pt>
    <dgm:pt modelId="{2891E906-2617-4CE9-9149-A9FFEFCCD14A}" type="parTrans" cxnId="{389CBB58-2B1F-4D2E-84EA-74C848445E49}">
      <dgm:prSet/>
      <dgm:spPr/>
      <dgm:t>
        <a:bodyPr/>
        <a:lstStyle/>
        <a:p>
          <a:endParaRPr lang="en-US"/>
        </a:p>
      </dgm:t>
    </dgm:pt>
    <dgm:pt modelId="{F83C17D7-3E3E-4B78-9671-8CFE43B1510A}" type="sibTrans" cxnId="{389CBB58-2B1F-4D2E-84EA-74C848445E49}">
      <dgm:prSet/>
      <dgm:spPr/>
      <dgm:t>
        <a:bodyPr/>
        <a:lstStyle/>
        <a:p>
          <a:endParaRPr lang="en-US"/>
        </a:p>
      </dgm:t>
    </dgm:pt>
    <dgm:pt modelId="{BAA9B7FF-9A0F-4184-8405-C9D674773551}">
      <dgm:prSet phldrT="[Text]"/>
      <dgm:spPr/>
      <dgm:t>
        <a:bodyPr/>
        <a:lstStyle/>
        <a:p>
          <a:r>
            <a:rPr lang="en-US" dirty="0"/>
            <a:t>RECYCLE</a:t>
          </a:r>
        </a:p>
      </dgm:t>
    </dgm:pt>
    <dgm:pt modelId="{A1B8376D-4E74-436D-BE1A-9571A9230363}" type="parTrans" cxnId="{82A5DA2C-FC24-4BC2-9923-0FBF92D40BEF}">
      <dgm:prSet/>
      <dgm:spPr/>
      <dgm:t>
        <a:bodyPr/>
        <a:lstStyle/>
        <a:p>
          <a:endParaRPr lang="en-US"/>
        </a:p>
      </dgm:t>
    </dgm:pt>
    <dgm:pt modelId="{663BAD80-F76F-4B5E-A9E3-5160156CB55D}" type="sibTrans" cxnId="{82A5DA2C-FC24-4BC2-9923-0FBF92D40BEF}">
      <dgm:prSet/>
      <dgm:spPr/>
      <dgm:t>
        <a:bodyPr/>
        <a:lstStyle/>
        <a:p>
          <a:endParaRPr lang="en-US"/>
        </a:p>
      </dgm:t>
    </dgm:pt>
    <dgm:pt modelId="{B9E4008E-7942-4883-B2AB-5A8A10E4517B}" type="pres">
      <dgm:prSet presAssocID="{6729EB5F-6637-4AD1-AC52-F662D25C723E}" presName="compositeShape" presStyleCnt="0">
        <dgm:presLayoutVars>
          <dgm:chMax val="7"/>
          <dgm:dir/>
          <dgm:resizeHandles val="exact"/>
        </dgm:presLayoutVars>
      </dgm:prSet>
      <dgm:spPr/>
    </dgm:pt>
    <dgm:pt modelId="{B0DAB4F3-487E-4412-90AD-F73F61E254A8}" type="pres">
      <dgm:prSet presAssocID="{6729EB5F-6637-4AD1-AC52-F662D25C723E}" presName="wedge1" presStyleLbl="node1" presStyleIdx="0" presStyleCnt="3"/>
      <dgm:spPr/>
    </dgm:pt>
    <dgm:pt modelId="{29188A44-98D5-4439-B669-0BD3756AFA4F}" type="pres">
      <dgm:prSet presAssocID="{6729EB5F-6637-4AD1-AC52-F662D25C723E}" presName="dummy1a" presStyleCnt="0"/>
      <dgm:spPr/>
    </dgm:pt>
    <dgm:pt modelId="{86B7ADAB-782A-4CB1-9E50-A63DE284DCA5}" type="pres">
      <dgm:prSet presAssocID="{6729EB5F-6637-4AD1-AC52-F662D25C723E}" presName="dummy1b" presStyleCnt="0"/>
      <dgm:spPr/>
    </dgm:pt>
    <dgm:pt modelId="{8574DCD2-838D-4DF7-A3B5-EE58F5FAE8C0}" type="pres">
      <dgm:prSet presAssocID="{6729EB5F-6637-4AD1-AC52-F662D25C72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03E7029-FFAC-491F-88E2-CA02E685E81C}" type="pres">
      <dgm:prSet presAssocID="{6729EB5F-6637-4AD1-AC52-F662D25C723E}" presName="wedge2" presStyleLbl="node1" presStyleIdx="1" presStyleCnt="3"/>
      <dgm:spPr/>
    </dgm:pt>
    <dgm:pt modelId="{669A9B8F-FBEA-4292-A92E-3497EDBE939C}" type="pres">
      <dgm:prSet presAssocID="{6729EB5F-6637-4AD1-AC52-F662D25C723E}" presName="dummy2a" presStyleCnt="0"/>
      <dgm:spPr/>
    </dgm:pt>
    <dgm:pt modelId="{A791EC60-5A9C-4B48-81D9-825B84805CE1}" type="pres">
      <dgm:prSet presAssocID="{6729EB5F-6637-4AD1-AC52-F662D25C723E}" presName="dummy2b" presStyleCnt="0"/>
      <dgm:spPr/>
    </dgm:pt>
    <dgm:pt modelId="{A5CF6AFD-73DC-4E82-A450-72E353951054}" type="pres">
      <dgm:prSet presAssocID="{6729EB5F-6637-4AD1-AC52-F662D25C72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BA06E9-C743-4DC4-813F-A340B62A874F}" type="pres">
      <dgm:prSet presAssocID="{6729EB5F-6637-4AD1-AC52-F662D25C723E}" presName="wedge3" presStyleLbl="node1" presStyleIdx="2" presStyleCnt="3"/>
      <dgm:spPr/>
    </dgm:pt>
    <dgm:pt modelId="{E8B8BBBF-5810-46C1-9DDC-6FC03C6F7E52}" type="pres">
      <dgm:prSet presAssocID="{6729EB5F-6637-4AD1-AC52-F662D25C723E}" presName="dummy3a" presStyleCnt="0"/>
      <dgm:spPr/>
    </dgm:pt>
    <dgm:pt modelId="{640B9E34-7717-41A6-AFB2-DA5506287B1A}" type="pres">
      <dgm:prSet presAssocID="{6729EB5F-6637-4AD1-AC52-F662D25C723E}" presName="dummy3b" presStyleCnt="0"/>
      <dgm:spPr/>
    </dgm:pt>
    <dgm:pt modelId="{FAB38FEE-1407-4246-B7A1-3E3DED027889}" type="pres">
      <dgm:prSet presAssocID="{6729EB5F-6637-4AD1-AC52-F662D25C72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C8E1B9A-83FA-416A-B9B0-74DB9FB89776}" type="pres">
      <dgm:prSet presAssocID="{C26FB214-80E6-4AEB-81D9-3F0F160CA199}" presName="arrowWedge1" presStyleLbl="fgSibTrans2D1" presStyleIdx="0" presStyleCnt="3"/>
      <dgm:spPr/>
    </dgm:pt>
    <dgm:pt modelId="{475687EE-192C-4A9C-A915-7197F8092552}" type="pres">
      <dgm:prSet presAssocID="{F83C17D7-3E3E-4B78-9671-8CFE43B1510A}" presName="arrowWedge2" presStyleLbl="fgSibTrans2D1" presStyleIdx="1" presStyleCnt="3"/>
      <dgm:spPr/>
    </dgm:pt>
    <dgm:pt modelId="{0C3AFFED-034C-4847-9B7A-4CB18ED76A78}" type="pres">
      <dgm:prSet presAssocID="{663BAD80-F76F-4B5E-A9E3-5160156CB55D}" presName="arrowWedge3" presStyleLbl="fgSibTrans2D1" presStyleIdx="2" presStyleCnt="3"/>
      <dgm:spPr/>
    </dgm:pt>
  </dgm:ptLst>
  <dgm:cxnLst>
    <dgm:cxn modelId="{E8F6600B-DEC2-4D76-91D3-964FCB420AE0}" type="presOf" srcId="{6729EB5F-6637-4AD1-AC52-F662D25C723E}" destId="{B9E4008E-7942-4883-B2AB-5A8A10E4517B}" srcOrd="0" destOrd="0" presId="urn:microsoft.com/office/officeart/2005/8/layout/cycle8"/>
    <dgm:cxn modelId="{82A5DA2C-FC24-4BC2-9923-0FBF92D40BEF}" srcId="{6729EB5F-6637-4AD1-AC52-F662D25C723E}" destId="{BAA9B7FF-9A0F-4184-8405-C9D674773551}" srcOrd="2" destOrd="0" parTransId="{A1B8376D-4E74-436D-BE1A-9571A9230363}" sibTransId="{663BAD80-F76F-4B5E-A9E3-5160156CB55D}"/>
    <dgm:cxn modelId="{2929235D-502E-4087-A1D2-CCE20D19BA74}" type="presOf" srcId="{468A0D4B-7BF6-4F7E-8A1E-169B49B1E063}" destId="{A5CF6AFD-73DC-4E82-A450-72E353951054}" srcOrd="1" destOrd="0" presId="urn:microsoft.com/office/officeart/2005/8/layout/cycle8"/>
    <dgm:cxn modelId="{12AF286C-57E5-4F45-BE01-0E11A19F6E50}" type="presOf" srcId="{E7C642D1-E0A3-4CDC-A8B5-6E3A7D2C1474}" destId="{B0DAB4F3-487E-4412-90AD-F73F61E254A8}" srcOrd="0" destOrd="0" presId="urn:microsoft.com/office/officeart/2005/8/layout/cycle8"/>
    <dgm:cxn modelId="{389CBB58-2B1F-4D2E-84EA-74C848445E49}" srcId="{6729EB5F-6637-4AD1-AC52-F662D25C723E}" destId="{468A0D4B-7BF6-4F7E-8A1E-169B49B1E063}" srcOrd="1" destOrd="0" parTransId="{2891E906-2617-4CE9-9149-A9FFEFCCD14A}" sibTransId="{F83C17D7-3E3E-4B78-9671-8CFE43B1510A}"/>
    <dgm:cxn modelId="{7C8DE8B0-2BA6-44BB-BF3A-C38BAFA2AF8D}" type="presOf" srcId="{468A0D4B-7BF6-4F7E-8A1E-169B49B1E063}" destId="{303E7029-FFAC-491F-88E2-CA02E685E81C}" srcOrd="0" destOrd="0" presId="urn:microsoft.com/office/officeart/2005/8/layout/cycle8"/>
    <dgm:cxn modelId="{ED2FABC8-1786-4700-883D-A12FF101315A}" type="presOf" srcId="{E7C642D1-E0A3-4CDC-A8B5-6E3A7D2C1474}" destId="{8574DCD2-838D-4DF7-A3B5-EE58F5FAE8C0}" srcOrd="1" destOrd="0" presId="urn:microsoft.com/office/officeart/2005/8/layout/cycle8"/>
    <dgm:cxn modelId="{830F78CD-4139-4D88-9D7A-B1EB453F1145}" srcId="{6729EB5F-6637-4AD1-AC52-F662D25C723E}" destId="{E7C642D1-E0A3-4CDC-A8B5-6E3A7D2C1474}" srcOrd="0" destOrd="0" parTransId="{3F5B4DE7-CE77-474E-9530-E6A5BABD0E1A}" sibTransId="{C26FB214-80E6-4AEB-81D9-3F0F160CA199}"/>
    <dgm:cxn modelId="{320162FE-7CBE-4168-9D40-CBB546D61530}" type="presOf" srcId="{BAA9B7FF-9A0F-4184-8405-C9D674773551}" destId="{FAB38FEE-1407-4246-B7A1-3E3DED027889}" srcOrd="1" destOrd="0" presId="urn:microsoft.com/office/officeart/2005/8/layout/cycle8"/>
    <dgm:cxn modelId="{FE3CDBFE-6A7A-4CEB-A4B9-18CF6507DD4F}" type="presOf" srcId="{BAA9B7FF-9A0F-4184-8405-C9D674773551}" destId="{DBBA06E9-C743-4DC4-813F-A340B62A874F}" srcOrd="0" destOrd="0" presId="urn:microsoft.com/office/officeart/2005/8/layout/cycle8"/>
    <dgm:cxn modelId="{BD150D9C-02A7-4512-8A2F-C2923FD22D1E}" type="presParOf" srcId="{B9E4008E-7942-4883-B2AB-5A8A10E4517B}" destId="{B0DAB4F3-487E-4412-90AD-F73F61E254A8}" srcOrd="0" destOrd="0" presId="urn:microsoft.com/office/officeart/2005/8/layout/cycle8"/>
    <dgm:cxn modelId="{F30D4C93-F1F0-46AF-8C52-541689D8F00F}" type="presParOf" srcId="{B9E4008E-7942-4883-B2AB-5A8A10E4517B}" destId="{29188A44-98D5-4439-B669-0BD3756AFA4F}" srcOrd="1" destOrd="0" presId="urn:microsoft.com/office/officeart/2005/8/layout/cycle8"/>
    <dgm:cxn modelId="{86F11E0E-5B8E-44EE-AED2-C69F0E153551}" type="presParOf" srcId="{B9E4008E-7942-4883-B2AB-5A8A10E4517B}" destId="{86B7ADAB-782A-4CB1-9E50-A63DE284DCA5}" srcOrd="2" destOrd="0" presId="urn:microsoft.com/office/officeart/2005/8/layout/cycle8"/>
    <dgm:cxn modelId="{082AA27F-35C5-49C4-B8E2-E00DA88C6EED}" type="presParOf" srcId="{B9E4008E-7942-4883-B2AB-5A8A10E4517B}" destId="{8574DCD2-838D-4DF7-A3B5-EE58F5FAE8C0}" srcOrd="3" destOrd="0" presId="urn:microsoft.com/office/officeart/2005/8/layout/cycle8"/>
    <dgm:cxn modelId="{BEA19279-08DC-4F7F-9616-749FF536708B}" type="presParOf" srcId="{B9E4008E-7942-4883-B2AB-5A8A10E4517B}" destId="{303E7029-FFAC-491F-88E2-CA02E685E81C}" srcOrd="4" destOrd="0" presId="urn:microsoft.com/office/officeart/2005/8/layout/cycle8"/>
    <dgm:cxn modelId="{D22F27F2-1A22-473C-9AF4-909F222B322A}" type="presParOf" srcId="{B9E4008E-7942-4883-B2AB-5A8A10E4517B}" destId="{669A9B8F-FBEA-4292-A92E-3497EDBE939C}" srcOrd="5" destOrd="0" presId="urn:microsoft.com/office/officeart/2005/8/layout/cycle8"/>
    <dgm:cxn modelId="{A8151DB1-017B-45CF-A800-5CF4724815BB}" type="presParOf" srcId="{B9E4008E-7942-4883-B2AB-5A8A10E4517B}" destId="{A791EC60-5A9C-4B48-81D9-825B84805CE1}" srcOrd="6" destOrd="0" presId="urn:microsoft.com/office/officeart/2005/8/layout/cycle8"/>
    <dgm:cxn modelId="{50DA7493-3091-49E1-94CE-4105049B2176}" type="presParOf" srcId="{B9E4008E-7942-4883-B2AB-5A8A10E4517B}" destId="{A5CF6AFD-73DC-4E82-A450-72E353951054}" srcOrd="7" destOrd="0" presId="urn:microsoft.com/office/officeart/2005/8/layout/cycle8"/>
    <dgm:cxn modelId="{03AD50EE-795C-43F6-82CA-E640F401E8F2}" type="presParOf" srcId="{B9E4008E-7942-4883-B2AB-5A8A10E4517B}" destId="{DBBA06E9-C743-4DC4-813F-A340B62A874F}" srcOrd="8" destOrd="0" presId="urn:microsoft.com/office/officeart/2005/8/layout/cycle8"/>
    <dgm:cxn modelId="{8143F752-EF47-4613-AA6C-CC16BB4CF639}" type="presParOf" srcId="{B9E4008E-7942-4883-B2AB-5A8A10E4517B}" destId="{E8B8BBBF-5810-46C1-9DDC-6FC03C6F7E52}" srcOrd="9" destOrd="0" presId="urn:microsoft.com/office/officeart/2005/8/layout/cycle8"/>
    <dgm:cxn modelId="{DB2934BF-F144-4A68-8169-15F528021EAF}" type="presParOf" srcId="{B9E4008E-7942-4883-B2AB-5A8A10E4517B}" destId="{640B9E34-7717-41A6-AFB2-DA5506287B1A}" srcOrd="10" destOrd="0" presId="urn:microsoft.com/office/officeart/2005/8/layout/cycle8"/>
    <dgm:cxn modelId="{CBACFFD6-4A9F-48E7-B3B2-2CA5EB0E02C8}" type="presParOf" srcId="{B9E4008E-7942-4883-B2AB-5A8A10E4517B}" destId="{FAB38FEE-1407-4246-B7A1-3E3DED027889}" srcOrd="11" destOrd="0" presId="urn:microsoft.com/office/officeart/2005/8/layout/cycle8"/>
    <dgm:cxn modelId="{5CB0A480-8CF1-4151-A247-7F89D75AEAD7}" type="presParOf" srcId="{B9E4008E-7942-4883-B2AB-5A8A10E4517B}" destId="{4C8E1B9A-83FA-416A-B9B0-74DB9FB89776}" srcOrd="12" destOrd="0" presId="urn:microsoft.com/office/officeart/2005/8/layout/cycle8"/>
    <dgm:cxn modelId="{39573DE4-5F22-4824-A609-392AFBA55961}" type="presParOf" srcId="{B9E4008E-7942-4883-B2AB-5A8A10E4517B}" destId="{475687EE-192C-4A9C-A915-7197F8092552}" srcOrd="13" destOrd="0" presId="urn:microsoft.com/office/officeart/2005/8/layout/cycle8"/>
    <dgm:cxn modelId="{8F2AD867-BC83-4CC0-AA38-E174CBDE4E05}" type="presParOf" srcId="{B9E4008E-7942-4883-B2AB-5A8A10E4517B}" destId="{0C3AFFED-034C-4847-9B7A-4CB18ED76A78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2787-70CD-49B2-9BBE-4DF458555164}">
      <dsp:nvSpPr>
        <dsp:cNvPr id="0" name=""/>
        <dsp:cNvSpPr/>
      </dsp:nvSpPr>
      <dsp:spPr>
        <a:xfrm rot="2563483">
          <a:off x="4094730" y="3645492"/>
          <a:ext cx="781466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781466" y="203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D2343-7C3B-4F3F-8512-380AE0090E51}">
      <dsp:nvSpPr>
        <dsp:cNvPr id="0" name=""/>
        <dsp:cNvSpPr/>
      </dsp:nvSpPr>
      <dsp:spPr>
        <a:xfrm>
          <a:off x="4198422" y="2573720"/>
          <a:ext cx="869724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869724" y="203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705B-6BE5-4137-A3AF-2AB182BB5E08}">
      <dsp:nvSpPr>
        <dsp:cNvPr id="0" name=""/>
        <dsp:cNvSpPr/>
      </dsp:nvSpPr>
      <dsp:spPr>
        <a:xfrm rot="19036517">
          <a:off x="4094730" y="1501949"/>
          <a:ext cx="781466" cy="40693"/>
        </a:xfrm>
        <a:custGeom>
          <a:avLst/>
          <a:gdLst/>
          <a:ahLst/>
          <a:cxnLst/>
          <a:rect l="0" t="0" r="0" b="0"/>
          <a:pathLst>
            <a:path>
              <a:moveTo>
                <a:pt x="0" y="20346"/>
              </a:moveTo>
              <a:lnTo>
                <a:pt x="781466" y="203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F04F-1CDA-4C47-BFB0-D6356CA1F189}">
      <dsp:nvSpPr>
        <dsp:cNvPr id="0" name=""/>
        <dsp:cNvSpPr/>
      </dsp:nvSpPr>
      <dsp:spPr>
        <a:xfrm>
          <a:off x="2077255" y="1346322"/>
          <a:ext cx="2495490" cy="24954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0174A-BF84-4E19-9C67-ACDA017A15F7}">
      <dsp:nvSpPr>
        <dsp:cNvPr id="0" name=""/>
        <dsp:cNvSpPr/>
      </dsp:nvSpPr>
      <dsp:spPr>
        <a:xfrm>
          <a:off x="4573830" y="606"/>
          <a:ext cx="1497294" cy="1497294"/>
        </a:xfrm>
        <a:prstGeom prst="ellipse">
          <a:avLst/>
        </a:prstGeom>
        <a:solidFill>
          <a:schemeClr val="accent5">
            <a:hueOff val="-41385"/>
            <a:satOff val="-20281"/>
            <a:lumOff val="39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Waste collection</a:t>
          </a:r>
        </a:p>
      </dsp:txBody>
      <dsp:txXfrm>
        <a:off x="4793104" y="219880"/>
        <a:ext cx="1058746" cy="1058746"/>
      </dsp:txXfrm>
    </dsp:sp>
    <dsp:sp modelId="{C970C738-3E0B-4CE9-9DAD-BE5DD9612441}">
      <dsp:nvSpPr>
        <dsp:cNvPr id="0" name=""/>
        <dsp:cNvSpPr/>
      </dsp:nvSpPr>
      <dsp:spPr>
        <a:xfrm>
          <a:off x="6220854" y="606"/>
          <a:ext cx="2245941" cy="14972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Collect sorted waste from households, co-operate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Pay households, co-operate spaces for waste sorting</a:t>
          </a:r>
        </a:p>
      </dsp:txBody>
      <dsp:txXfrm>
        <a:off x="6220854" y="606"/>
        <a:ext cx="2245941" cy="1497294"/>
      </dsp:txXfrm>
    </dsp:sp>
    <dsp:sp modelId="{5BC48B23-7641-41A5-90C5-2061B20D9A11}">
      <dsp:nvSpPr>
        <dsp:cNvPr id="0" name=""/>
        <dsp:cNvSpPr/>
      </dsp:nvSpPr>
      <dsp:spPr>
        <a:xfrm>
          <a:off x="5068146" y="1845420"/>
          <a:ext cx="1497294" cy="1497294"/>
        </a:xfrm>
        <a:prstGeom prst="ellipse">
          <a:avLst/>
        </a:prstGeom>
        <a:solidFill>
          <a:schemeClr val="accent5">
            <a:hueOff val="-82771"/>
            <a:satOff val="-40562"/>
            <a:lumOff val="79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Waste Recycling</a:t>
          </a:r>
        </a:p>
      </dsp:txBody>
      <dsp:txXfrm>
        <a:off x="5287420" y="2064694"/>
        <a:ext cx="1058746" cy="1058746"/>
      </dsp:txXfrm>
    </dsp:sp>
    <dsp:sp modelId="{32E00880-93AA-453B-9F5B-62567709FE3C}">
      <dsp:nvSpPr>
        <dsp:cNvPr id="0" name=""/>
        <dsp:cNvSpPr/>
      </dsp:nvSpPr>
      <dsp:spPr>
        <a:xfrm>
          <a:off x="6715170" y="1845420"/>
          <a:ext cx="2245941" cy="14972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Sell other sorted waste material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Recycle plastic to 3D Printing filament (PETG)</a:t>
          </a:r>
        </a:p>
      </dsp:txBody>
      <dsp:txXfrm>
        <a:off x="6715170" y="1845420"/>
        <a:ext cx="2245941" cy="1497294"/>
      </dsp:txXfrm>
    </dsp:sp>
    <dsp:sp modelId="{FA7920B6-F399-4E41-8E7F-3479D2B54168}">
      <dsp:nvSpPr>
        <dsp:cNvPr id="0" name=""/>
        <dsp:cNvSpPr/>
      </dsp:nvSpPr>
      <dsp:spPr>
        <a:xfrm>
          <a:off x="4573830" y="3690234"/>
          <a:ext cx="1497294" cy="1497294"/>
        </a:xfrm>
        <a:prstGeom prst="ellipse">
          <a:avLst/>
        </a:prstGeom>
        <a:solidFill>
          <a:schemeClr val="accent5">
            <a:hueOff val="-124156"/>
            <a:satOff val="-60843"/>
            <a:lumOff val="119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Waste to Production</a:t>
          </a:r>
        </a:p>
      </dsp:txBody>
      <dsp:txXfrm>
        <a:off x="4793104" y="3909508"/>
        <a:ext cx="1058746" cy="1058746"/>
      </dsp:txXfrm>
    </dsp:sp>
    <dsp:sp modelId="{26A84000-9EE1-4531-92A1-955C28C4DAEA}">
      <dsp:nvSpPr>
        <dsp:cNvPr id="0" name=""/>
        <dsp:cNvSpPr/>
      </dsp:nvSpPr>
      <dsp:spPr>
        <a:xfrm>
          <a:off x="6220854" y="3690234"/>
          <a:ext cx="2245941" cy="149729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 filament to 3D Print streetlights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Power streetlights with renewable energy</a:t>
          </a:r>
        </a:p>
      </dsp:txBody>
      <dsp:txXfrm>
        <a:off x="6220854" y="3690234"/>
        <a:ext cx="2245941" cy="149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AB4F3-487E-4412-90AD-F73F61E254A8}">
      <dsp:nvSpPr>
        <dsp:cNvPr id="0" name=""/>
        <dsp:cNvSpPr/>
      </dsp:nvSpPr>
      <dsp:spPr>
        <a:xfrm>
          <a:off x="2837974" y="201191"/>
          <a:ext cx="2600010" cy="260001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REUSE</a:t>
          </a:r>
        </a:p>
      </dsp:txBody>
      <dsp:txXfrm>
        <a:off x="4208242" y="752145"/>
        <a:ext cx="928575" cy="773812"/>
      </dsp:txXfrm>
    </dsp:sp>
    <dsp:sp modelId="{303E7029-FFAC-491F-88E2-CA02E685E81C}">
      <dsp:nvSpPr>
        <dsp:cNvPr id="0" name=""/>
        <dsp:cNvSpPr/>
      </dsp:nvSpPr>
      <dsp:spPr>
        <a:xfrm>
          <a:off x="2784426" y="294048"/>
          <a:ext cx="2600010" cy="260001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3D PRINT</a:t>
          </a:r>
        </a:p>
      </dsp:txBody>
      <dsp:txXfrm>
        <a:off x="3403477" y="1980960"/>
        <a:ext cx="1392862" cy="680955"/>
      </dsp:txXfrm>
    </dsp:sp>
    <dsp:sp modelId="{DBBA06E9-C743-4DC4-813F-A340B62A874F}">
      <dsp:nvSpPr>
        <dsp:cNvPr id="0" name=""/>
        <dsp:cNvSpPr/>
      </dsp:nvSpPr>
      <dsp:spPr>
        <a:xfrm>
          <a:off x="2730879" y="201191"/>
          <a:ext cx="2600010" cy="260001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RECYCLE</a:t>
          </a:r>
        </a:p>
      </dsp:txBody>
      <dsp:txXfrm>
        <a:off x="3032046" y="752145"/>
        <a:ext cx="928575" cy="773812"/>
      </dsp:txXfrm>
    </dsp:sp>
    <dsp:sp modelId="{4C8E1B9A-83FA-416A-B9B0-74DB9FB89776}">
      <dsp:nvSpPr>
        <dsp:cNvPr id="0" name=""/>
        <dsp:cNvSpPr/>
      </dsp:nvSpPr>
      <dsp:spPr>
        <a:xfrm>
          <a:off x="2677236" y="40238"/>
          <a:ext cx="2921916" cy="2921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5687EE-192C-4A9C-A915-7197F8092552}">
      <dsp:nvSpPr>
        <dsp:cNvPr id="0" name=""/>
        <dsp:cNvSpPr/>
      </dsp:nvSpPr>
      <dsp:spPr>
        <a:xfrm>
          <a:off x="2623473" y="132931"/>
          <a:ext cx="2921916" cy="2921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AFFED-034C-4847-9B7A-4CB18ED76A78}">
      <dsp:nvSpPr>
        <dsp:cNvPr id="0" name=""/>
        <dsp:cNvSpPr/>
      </dsp:nvSpPr>
      <dsp:spPr>
        <a:xfrm>
          <a:off x="2569711" y="40238"/>
          <a:ext cx="2921916" cy="2921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12/13/2020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BAAE8-435A-420D-90DE-B7F1668F4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12/13/2020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67061-90E0-4E90-8E78-D35638B0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B8590-AF03-4A43-AA4A-F8BAFC0F4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2" b="33148"/>
          <a:stretch/>
        </p:blipFill>
        <p:spPr>
          <a:xfrm>
            <a:off x="1775196" y="1893055"/>
            <a:ext cx="5143500" cy="4064000"/>
          </a:xfrm>
          <a:prstGeom prst="rect">
            <a:avLst/>
          </a:prstGeom>
        </p:spPr>
      </p:pic>
      <p:pic>
        <p:nvPicPr>
          <p:cNvPr id="8" name="Picture 7" descr="A person taking a selfie&#10;&#10;Description automatically generated">
            <a:extLst>
              <a:ext uri="{FF2B5EF4-FFF2-40B4-BE49-F238E27FC236}">
                <a16:creationId xmlns:a16="http://schemas.microsoft.com/office/drawing/2014/main" id="{868A0D04-19C4-4D12-972C-7BAD071F4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32" b="-325"/>
          <a:stretch/>
        </p:blipFill>
        <p:spPr>
          <a:xfrm>
            <a:off x="6918696" y="1893055"/>
            <a:ext cx="2933700" cy="40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88B16-31F0-4492-BFD2-FBC785BACF85}"/>
              </a:ext>
            </a:extLst>
          </p:cNvPr>
          <p:cNvSpPr txBox="1"/>
          <p:nvPr/>
        </p:nvSpPr>
        <p:spPr>
          <a:xfrm>
            <a:off x="0" y="6095780"/>
            <a:ext cx="10185400" cy="615553"/>
          </a:xfrm>
          <a:prstGeom prst="rect">
            <a:avLst/>
          </a:prstGeom>
          <a:solidFill>
            <a:srgbClr val="C5E4A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	              </a:t>
            </a:r>
            <a:r>
              <a:rPr lang="en-US" b="1" dirty="0"/>
              <a:t>TEAM LESEDI</a:t>
            </a:r>
            <a:r>
              <a:rPr lang="en-US" sz="1600" b="1" dirty="0"/>
              <a:t>: SIBONGILE MONGADI, MLAMULELI MOYO, LINDOKUHLE TSHUMA, DANIEL CHIKAVA</a:t>
            </a:r>
          </a:p>
          <a:p>
            <a:r>
              <a:rPr lang="en-US" sz="16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3B00E-0E19-4E1F-AC34-199A95A3E4D4}"/>
              </a:ext>
            </a:extLst>
          </p:cNvPr>
          <p:cNvSpPr txBox="1"/>
          <p:nvPr/>
        </p:nvSpPr>
        <p:spPr>
          <a:xfrm>
            <a:off x="1377950" y="418946"/>
            <a:ext cx="1081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SDG 11: SUSTAINABLE CITIES AND COMMUNITIES</a:t>
            </a:r>
          </a:p>
          <a:p>
            <a:r>
              <a:rPr lang="en-US" sz="3600" b="1" dirty="0"/>
              <a:t>			</a:t>
            </a:r>
            <a:r>
              <a:rPr lang="en-US" sz="4400" b="1" dirty="0">
                <a:latin typeface="Abadi Extra Light" panose="020B0204020104020204" pitchFamily="34" charset="0"/>
              </a:rPr>
              <a:t>e-waste lights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6D4CC5-57D0-4BF4-A877-BD24BAD1563E}"/>
              </a:ext>
            </a:extLst>
          </p:cNvPr>
          <p:cNvSpPr txBox="1">
            <a:spLocks/>
          </p:cNvSpPr>
          <p:nvPr/>
        </p:nvSpPr>
        <p:spPr>
          <a:xfrm>
            <a:off x="4216400" y="1133540"/>
            <a:ext cx="6232897" cy="608845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highlight>
                  <a:srgbClr val="FFFF00"/>
                </a:highlight>
                <a:latin typeface="Abadi Extra Light" panose="020B0204020104020204" pitchFamily="34" charset="0"/>
              </a:rPr>
              <a:t>e-waste lights</a:t>
            </a: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6D8F9E94-2707-4CA8-A7D3-DBD612B5DC71}"/>
              </a:ext>
            </a:extLst>
          </p:cNvPr>
          <p:cNvSpPr/>
          <p:nvPr/>
        </p:nvSpPr>
        <p:spPr>
          <a:xfrm>
            <a:off x="6197600" y="1133540"/>
            <a:ext cx="215900" cy="17456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7E08-20A0-4193-AC8B-C946B5E5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662" y="-292060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COMPETITORS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035ED4-FB97-44D0-9470-5E8015E17B5E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1622854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4F1EB1-EB70-4D61-9586-B12D763A0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17490"/>
              </p:ext>
            </p:extLst>
          </p:nvPr>
        </p:nvGraphicFramePr>
        <p:xfrm>
          <a:off x="1381124" y="1901031"/>
          <a:ext cx="8689976" cy="305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711">
                  <a:extLst>
                    <a:ext uri="{9D8B030D-6E8A-4147-A177-3AD203B41FA5}">
                      <a16:colId xmlns:a16="http://schemas.microsoft.com/office/drawing/2014/main" val="74556657"/>
                    </a:ext>
                  </a:extLst>
                </a:gridCol>
                <a:gridCol w="2560683">
                  <a:extLst>
                    <a:ext uri="{9D8B030D-6E8A-4147-A177-3AD203B41FA5}">
                      <a16:colId xmlns:a16="http://schemas.microsoft.com/office/drawing/2014/main" val="2560658143"/>
                    </a:ext>
                  </a:extLst>
                </a:gridCol>
                <a:gridCol w="1307582">
                  <a:extLst>
                    <a:ext uri="{9D8B030D-6E8A-4147-A177-3AD203B41FA5}">
                      <a16:colId xmlns:a16="http://schemas.microsoft.com/office/drawing/2014/main" val="4269388629"/>
                    </a:ext>
                  </a:extLst>
                </a:gridCol>
              </a:tblGrid>
              <a:tr h="78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STREETLIGHT MANUFACTURES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MATERIAL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COST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7766639"/>
                  </a:ext>
                </a:extLst>
              </a:tr>
              <a:tr h="49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R6 831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4462603"/>
                  </a:ext>
                </a:extLst>
              </a:tr>
              <a:tr h="49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MISOLAR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R9 371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9897373"/>
                  </a:ext>
                </a:extLst>
              </a:tr>
              <a:tr h="78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SOLARLIGHT.CO.ZA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METAL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R10 042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28983"/>
                  </a:ext>
                </a:extLst>
              </a:tr>
              <a:tr h="49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e-waste lights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PLASTIC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R4 000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883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4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F4B6-9272-469B-B7C9-B7E8ADD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48" y="-318708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SDGs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2F029C-C6E8-40BD-8568-A18D7B18241F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7256AAF-3CE9-4F23-A7CC-833C5292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83" y="4635615"/>
            <a:ext cx="1505367" cy="15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0D2B493-DBB9-4243-A2B7-105BB0EF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65" y="4635614"/>
            <a:ext cx="1505367" cy="15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2EB6914-65F8-45D2-A744-B8B28BD2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50" y="1025360"/>
            <a:ext cx="2633662" cy="22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5276D65-E628-41BE-A49C-868B98ED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6" y="4635615"/>
            <a:ext cx="1505366" cy="15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AE22518A-1B21-4987-9413-9B4FD46B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85" y="4635614"/>
            <a:ext cx="1505368" cy="15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01F49-0577-4532-A8FB-E9320EA7D5EF}"/>
              </a:ext>
            </a:extLst>
          </p:cNvPr>
          <p:cNvSpPr txBox="1"/>
          <p:nvPr/>
        </p:nvSpPr>
        <p:spPr>
          <a:xfrm>
            <a:off x="368300" y="3683000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 Extra Light" panose="020B0204020104020204" pitchFamily="34" charset="0"/>
              </a:rPr>
              <a:t>Other solved SDGs: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A03271-F81A-4658-BB63-7AED3A44AD85}"/>
              </a:ext>
            </a:extLst>
          </p:cNvPr>
          <p:cNvSpPr txBox="1"/>
          <p:nvPr/>
        </p:nvSpPr>
        <p:spPr>
          <a:xfrm>
            <a:off x="279400" y="1110924"/>
            <a:ext cx="474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badi Extra Light" panose="020B0204020104020204" pitchFamily="34" charset="0"/>
              </a:rPr>
              <a:t>Project aim:</a:t>
            </a:r>
          </a:p>
        </p:txBody>
      </p:sp>
    </p:spTree>
    <p:extLst>
      <p:ext uri="{BB962C8B-B14F-4D97-AF65-F5344CB8AC3E}">
        <p14:creationId xmlns:p14="http://schemas.microsoft.com/office/powerpoint/2010/main" val="182290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72F029C-C6E8-40BD-8568-A18D7B18241F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C8F37-2641-4AD3-95B6-DFAFE275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31" y="2627306"/>
            <a:ext cx="555393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6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DC4E93BF-0BC8-45BD-BF08-A9F73BD6A3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0833" r="20833"/>
          <a:stretch>
            <a:fillRect/>
          </a:stretch>
        </p:blipFill>
        <p:spPr/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229ED1-D2CE-429C-9D25-60794E012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2938" y="1338263"/>
            <a:ext cx="6915275" cy="2090737"/>
          </a:xfrm>
          <a:solidFill>
            <a:srgbClr val="C5E4A0"/>
          </a:solidFill>
        </p:spPr>
        <p:txBody>
          <a:bodyPr>
            <a:normAutofit/>
          </a:bodyPr>
          <a:lstStyle/>
          <a:p>
            <a:pPr algn="l"/>
            <a:r>
              <a:rPr lang="en-US" sz="8000" cap="none" dirty="0">
                <a:solidFill>
                  <a:schemeClr val="tx1"/>
                </a:solidFill>
                <a:highlight>
                  <a:srgbClr val="FFFF00"/>
                </a:highlight>
                <a:latin typeface="Abadi Extra Light" panose="020B0204020104020204" pitchFamily="34" charset="0"/>
              </a:rPr>
              <a:t>e-waste lights</a:t>
            </a:r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EF900943-2F17-484A-8236-0B426784EF05}"/>
              </a:ext>
            </a:extLst>
          </p:cNvPr>
          <p:cNvSpPr/>
          <p:nvPr/>
        </p:nvSpPr>
        <p:spPr>
          <a:xfrm>
            <a:off x="9269476" y="2336801"/>
            <a:ext cx="268224" cy="3048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FC15CA4-A6B8-4BC7-A8F7-E27B9DC65B2B}"/>
              </a:ext>
            </a:extLst>
          </p:cNvPr>
          <p:cNvSpPr/>
          <p:nvPr/>
        </p:nvSpPr>
        <p:spPr>
          <a:xfrm>
            <a:off x="6968598" y="3508575"/>
            <a:ext cx="1099595" cy="671332"/>
          </a:xfrm>
          <a:custGeom>
            <a:avLst/>
            <a:gdLst>
              <a:gd name="connsiteX0" fmla="*/ 0 w 1099595"/>
              <a:gd name="connsiteY0" fmla="*/ 0 h 671332"/>
              <a:gd name="connsiteX1" fmla="*/ 538802 w 1099595"/>
              <a:gd name="connsiteY1" fmla="*/ 0 h 671332"/>
              <a:gd name="connsiteX2" fmla="*/ 1099595 w 1099595"/>
              <a:gd name="connsiteY2" fmla="*/ 0 h 671332"/>
              <a:gd name="connsiteX3" fmla="*/ 1099595 w 1099595"/>
              <a:gd name="connsiteY3" fmla="*/ 349093 h 671332"/>
              <a:gd name="connsiteX4" fmla="*/ 1099595 w 1099595"/>
              <a:gd name="connsiteY4" fmla="*/ 671332 h 671332"/>
              <a:gd name="connsiteX5" fmla="*/ 571789 w 1099595"/>
              <a:gd name="connsiteY5" fmla="*/ 671332 h 671332"/>
              <a:gd name="connsiteX6" fmla="*/ 0 w 1099595"/>
              <a:gd name="connsiteY6" fmla="*/ 671332 h 671332"/>
              <a:gd name="connsiteX7" fmla="*/ 0 w 1099595"/>
              <a:gd name="connsiteY7" fmla="*/ 349093 h 671332"/>
              <a:gd name="connsiteX8" fmla="*/ 0 w 1099595"/>
              <a:gd name="connsiteY8" fmla="*/ 0 h 671332"/>
              <a:gd name="connsiteX9" fmla="*/ 549798 w 1099595"/>
              <a:gd name="connsiteY9" fmla="*/ 83917 h 671332"/>
              <a:gd name="connsiteX10" fmla="*/ 298048 w 1099595"/>
              <a:gd name="connsiteY10" fmla="*/ 335666 h 671332"/>
              <a:gd name="connsiteX11" fmla="*/ 360985 w 1099595"/>
              <a:gd name="connsiteY11" fmla="*/ 335666 h 671332"/>
              <a:gd name="connsiteX12" fmla="*/ 360985 w 1099595"/>
              <a:gd name="connsiteY12" fmla="*/ 587416 h 671332"/>
              <a:gd name="connsiteX13" fmla="*/ 738610 w 1099595"/>
              <a:gd name="connsiteY13" fmla="*/ 587416 h 671332"/>
              <a:gd name="connsiteX14" fmla="*/ 738610 w 1099595"/>
              <a:gd name="connsiteY14" fmla="*/ 335666 h 671332"/>
              <a:gd name="connsiteX15" fmla="*/ 801547 w 1099595"/>
              <a:gd name="connsiteY15" fmla="*/ 335666 h 671332"/>
              <a:gd name="connsiteX16" fmla="*/ 707141 w 1099595"/>
              <a:gd name="connsiteY16" fmla="*/ 241260 h 671332"/>
              <a:gd name="connsiteX17" fmla="*/ 707141 w 1099595"/>
              <a:gd name="connsiteY17" fmla="*/ 115385 h 671332"/>
              <a:gd name="connsiteX18" fmla="*/ 644204 w 1099595"/>
              <a:gd name="connsiteY18" fmla="*/ 115385 h 671332"/>
              <a:gd name="connsiteX19" fmla="*/ 644204 w 1099595"/>
              <a:gd name="connsiteY19" fmla="*/ 178323 h 671332"/>
              <a:gd name="connsiteX20" fmla="*/ 549798 w 1099595"/>
              <a:gd name="connsiteY20" fmla="*/ 83917 h 671332"/>
              <a:gd name="connsiteX0" fmla="*/ 707141 w 1099595"/>
              <a:gd name="connsiteY0" fmla="*/ 241260 h 671332"/>
              <a:gd name="connsiteX1" fmla="*/ 707141 w 1099595"/>
              <a:gd name="connsiteY1" fmla="*/ 115385 h 671332"/>
              <a:gd name="connsiteX2" fmla="*/ 644204 w 1099595"/>
              <a:gd name="connsiteY2" fmla="*/ 115385 h 671332"/>
              <a:gd name="connsiteX3" fmla="*/ 644204 w 1099595"/>
              <a:gd name="connsiteY3" fmla="*/ 178323 h 671332"/>
              <a:gd name="connsiteX4" fmla="*/ 707141 w 1099595"/>
              <a:gd name="connsiteY4" fmla="*/ 241260 h 671332"/>
              <a:gd name="connsiteX5" fmla="*/ 360985 w 1099595"/>
              <a:gd name="connsiteY5" fmla="*/ 335666 h 671332"/>
              <a:gd name="connsiteX6" fmla="*/ 360985 w 1099595"/>
              <a:gd name="connsiteY6" fmla="*/ 587416 h 671332"/>
              <a:gd name="connsiteX7" fmla="*/ 518329 w 1099595"/>
              <a:gd name="connsiteY7" fmla="*/ 587416 h 671332"/>
              <a:gd name="connsiteX8" fmla="*/ 518329 w 1099595"/>
              <a:gd name="connsiteY8" fmla="*/ 461541 h 671332"/>
              <a:gd name="connsiteX9" fmla="*/ 581266 w 1099595"/>
              <a:gd name="connsiteY9" fmla="*/ 461541 h 671332"/>
              <a:gd name="connsiteX10" fmla="*/ 581266 w 1099595"/>
              <a:gd name="connsiteY10" fmla="*/ 587416 h 671332"/>
              <a:gd name="connsiteX11" fmla="*/ 738610 w 1099595"/>
              <a:gd name="connsiteY11" fmla="*/ 587416 h 671332"/>
              <a:gd name="connsiteX12" fmla="*/ 738610 w 1099595"/>
              <a:gd name="connsiteY12" fmla="*/ 335666 h 671332"/>
              <a:gd name="connsiteX13" fmla="*/ 360985 w 1099595"/>
              <a:gd name="connsiteY13" fmla="*/ 335666 h 671332"/>
              <a:gd name="connsiteX0" fmla="*/ 549798 w 1099595"/>
              <a:gd name="connsiteY0" fmla="*/ 83917 h 671332"/>
              <a:gd name="connsiteX1" fmla="*/ 298048 w 1099595"/>
              <a:gd name="connsiteY1" fmla="*/ 335666 h 671332"/>
              <a:gd name="connsiteX2" fmla="*/ 801547 w 1099595"/>
              <a:gd name="connsiteY2" fmla="*/ 335666 h 671332"/>
              <a:gd name="connsiteX3" fmla="*/ 549798 w 1099595"/>
              <a:gd name="connsiteY3" fmla="*/ 83917 h 671332"/>
              <a:gd name="connsiteX4" fmla="*/ 518329 w 1099595"/>
              <a:gd name="connsiteY4" fmla="*/ 461541 h 671332"/>
              <a:gd name="connsiteX5" fmla="*/ 581266 w 1099595"/>
              <a:gd name="connsiteY5" fmla="*/ 461541 h 671332"/>
              <a:gd name="connsiteX6" fmla="*/ 581266 w 1099595"/>
              <a:gd name="connsiteY6" fmla="*/ 587416 h 671332"/>
              <a:gd name="connsiteX7" fmla="*/ 518329 w 1099595"/>
              <a:gd name="connsiteY7" fmla="*/ 587416 h 671332"/>
              <a:gd name="connsiteX8" fmla="*/ 518329 w 1099595"/>
              <a:gd name="connsiteY8" fmla="*/ 461541 h 671332"/>
              <a:gd name="connsiteX0" fmla="*/ 549798 w 1099595"/>
              <a:gd name="connsiteY0" fmla="*/ 83917 h 671332"/>
              <a:gd name="connsiteX1" fmla="*/ 644204 w 1099595"/>
              <a:gd name="connsiteY1" fmla="*/ 178323 h 671332"/>
              <a:gd name="connsiteX2" fmla="*/ 644204 w 1099595"/>
              <a:gd name="connsiteY2" fmla="*/ 115385 h 671332"/>
              <a:gd name="connsiteX3" fmla="*/ 707141 w 1099595"/>
              <a:gd name="connsiteY3" fmla="*/ 115385 h 671332"/>
              <a:gd name="connsiteX4" fmla="*/ 707141 w 1099595"/>
              <a:gd name="connsiteY4" fmla="*/ 241260 h 671332"/>
              <a:gd name="connsiteX5" fmla="*/ 801547 w 1099595"/>
              <a:gd name="connsiteY5" fmla="*/ 335666 h 671332"/>
              <a:gd name="connsiteX6" fmla="*/ 738610 w 1099595"/>
              <a:gd name="connsiteY6" fmla="*/ 335666 h 671332"/>
              <a:gd name="connsiteX7" fmla="*/ 738610 w 1099595"/>
              <a:gd name="connsiteY7" fmla="*/ 587416 h 671332"/>
              <a:gd name="connsiteX8" fmla="*/ 360985 w 1099595"/>
              <a:gd name="connsiteY8" fmla="*/ 587416 h 671332"/>
              <a:gd name="connsiteX9" fmla="*/ 360985 w 1099595"/>
              <a:gd name="connsiteY9" fmla="*/ 335666 h 671332"/>
              <a:gd name="connsiteX10" fmla="*/ 298048 w 1099595"/>
              <a:gd name="connsiteY10" fmla="*/ 335666 h 671332"/>
              <a:gd name="connsiteX11" fmla="*/ 549798 w 1099595"/>
              <a:gd name="connsiteY11" fmla="*/ 83917 h 671332"/>
              <a:gd name="connsiteX12" fmla="*/ 644204 w 1099595"/>
              <a:gd name="connsiteY12" fmla="*/ 178323 h 671332"/>
              <a:gd name="connsiteX13" fmla="*/ 707141 w 1099595"/>
              <a:gd name="connsiteY13" fmla="*/ 241260 h 671332"/>
              <a:gd name="connsiteX14" fmla="*/ 738610 w 1099595"/>
              <a:gd name="connsiteY14" fmla="*/ 335666 h 671332"/>
              <a:gd name="connsiteX15" fmla="*/ 360985 w 1099595"/>
              <a:gd name="connsiteY15" fmla="*/ 335666 h 671332"/>
              <a:gd name="connsiteX16" fmla="*/ 518329 w 1099595"/>
              <a:gd name="connsiteY16" fmla="*/ 587416 h 671332"/>
              <a:gd name="connsiteX17" fmla="*/ 518329 w 1099595"/>
              <a:gd name="connsiteY17" fmla="*/ 461541 h 671332"/>
              <a:gd name="connsiteX18" fmla="*/ 581266 w 1099595"/>
              <a:gd name="connsiteY18" fmla="*/ 461541 h 671332"/>
              <a:gd name="connsiteX19" fmla="*/ 581266 w 1099595"/>
              <a:gd name="connsiteY19" fmla="*/ 587416 h 671332"/>
              <a:gd name="connsiteX0" fmla="*/ 0 w 1099595"/>
              <a:gd name="connsiteY0" fmla="*/ 0 h 671332"/>
              <a:gd name="connsiteX1" fmla="*/ 527806 w 1099595"/>
              <a:gd name="connsiteY1" fmla="*/ 0 h 671332"/>
              <a:gd name="connsiteX2" fmla="*/ 1099595 w 1099595"/>
              <a:gd name="connsiteY2" fmla="*/ 0 h 671332"/>
              <a:gd name="connsiteX3" fmla="*/ 1099595 w 1099595"/>
              <a:gd name="connsiteY3" fmla="*/ 342379 h 671332"/>
              <a:gd name="connsiteX4" fmla="*/ 1099595 w 1099595"/>
              <a:gd name="connsiteY4" fmla="*/ 671332 h 671332"/>
              <a:gd name="connsiteX5" fmla="*/ 538802 w 1099595"/>
              <a:gd name="connsiteY5" fmla="*/ 671332 h 671332"/>
              <a:gd name="connsiteX6" fmla="*/ 0 w 1099595"/>
              <a:gd name="connsiteY6" fmla="*/ 671332 h 671332"/>
              <a:gd name="connsiteX7" fmla="*/ 0 w 1099595"/>
              <a:gd name="connsiteY7" fmla="*/ 349093 h 671332"/>
              <a:gd name="connsiteX8" fmla="*/ 0 w 1099595"/>
              <a:gd name="connsiteY8" fmla="*/ 0 h 6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595" h="671332" stroke="0" extrusionOk="0">
                <a:moveTo>
                  <a:pt x="0" y="0"/>
                </a:moveTo>
                <a:cubicBezTo>
                  <a:pt x="144895" y="-12991"/>
                  <a:pt x="421355" y="62232"/>
                  <a:pt x="538802" y="0"/>
                </a:cubicBezTo>
                <a:cubicBezTo>
                  <a:pt x="656249" y="-62232"/>
                  <a:pt x="937669" y="58155"/>
                  <a:pt x="1099595" y="0"/>
                </a:cubicBezTo>
                <a:cubicBezTo>
                  <a:pt x="1124454" y="172345"/>
                  <a:pt x="1068538" y="212162"/>
                  <a:pt x="1099595" y="349093"/>
                </a:cubicBezTo>
                <a:cubicBezTo>
                  <a:pt x="1130652" y="486024"/>
                  <a:pt x="1077920" y="595176"/>
                  <a:pt x="1099595" y="671332"/>
                </a:cubicBezTo>
                <a:cubicBezTo>
                  <a:pt x="897457" y="694945"/>
                  <a:pt x="722187" y="659007"/>
                  <a:pt x="571789" y="671332"/>
                </a:cubicBezTo>
                <a:cubicBezTo>
                  <a:pt x="421391" y="683657"/>
                  <a:pt x="205479" y="642012"/>
                  <a:pt x="0" y="671332"/>
                </a:cubicBezTo>
                <a:cubicBezTo>
                  <a:pt x="-25168" y="547643"/>
                  <a:pt x="23347" y="486769"/>
                  <a:pt x="0" y="349093"/>
                </a:cubicBezTo>
                <a:cubicBezTo>
                  <a:pt x="-23347" y="211417"/>
                  <a:pt x="32129" y="87739"/>
                  <a:pt x="0" y="0"/>
                </a:cubicBezTo>
                <a:close/>
                <a:moveTo>
                  <a:pt x="549798" y="83917"/>
                </a:moveTo>
                <a:cubicBezTo>
                  <a:pt x="505816" y="186123"/>
                  <a:pt x="358948" y="249328"/>
                  <a:pt x="298048" y="335666"/>
                </a:cubicBezTo>
                <a:cubicBezTo>
                  <a:pt x="312937" y="333993"/>
                  <a:pt x="345960" y="340838"/>
                  <a:pt x="360985" y="335666"/>
                </a:cubicBezTo>
                <a:cubicBezTo>
                  <a:pt x="373151" y="458777"/>
                  <a:pt x="352426" y="506834"/>
                  <a:pt x="360985" y="587416"/>
                </a:cubicBezTo>
                <a:cubicBezTo>
                  <a:pt x="514653" y="554041"/>
                  <a:pt x="578252" y="620350"/>
                  <a:pt x="738610" y="587416"/>
                </a:cubicBezTo>
                <a:cubicBezTo>
                  <a:pt x="718809" y="509135"/>
                  <a:pt x="765870" y="447005"/>
                  <a:pt x="738610" y="335666"/>
                </a:cubicBezTo>
                <a:cubicBezTo>
                  <a:pt x="768165" y="330929"/>
                  <a:pt x="786092" y="339157"/>
                  <a:pt x="801547" y="335666"/>
                </a:cubicBezTo>
                <a:cubicBezTo>
                  <a:pt x="753136" y="292091"/>
                  <a:pt x="738400" y="263588"/>
                  <a:pt x="707141" y="241260"/>
                </a:cubicBezTo>
                <a:cubicBezTo>
                  <a:pt x="696863" y="201189"/>
                  <a:pt x="713578" y="168164"/>
                  <a:pt x="707141" y="115385"/>
                </a:cubicBezTo>
                <a:cubicBezTo>
                  <a:pt x="679947" y="120259"/>
                  <a:pt x="675203" y="109789"/>
                  <a:pt x="644204" y="115385"/>
                </a:cubicBezTo>
                <a:cubicBezTo>
                  <a:pt x="645323" y="145208"/>
                  <a:pt x="643101" y="149192"/>
                  <a:pt x="644204" y="178323"/>
                </a:cubicBezTo>
                <a:cubicBezTo>
                  <a:pt x="594970" y="144920"/>
                  <a:pt x="599436" y="117837"/>
                  <a:pt x="549798" y="83917"/>
                </a:cubicBezTo>
                <a:close/>
              </a:path>
              <a:path w="1099595" h="671332" fill="darkenLess" stroke="0" extrusionOk="0">
                <a:moveTo>
                  <a:pt x="707141" y="241260"/>
                </a:moveTo>
                <a:cubicBezTo>
                  <a:pt x="702855" y="197224"/>
                  <a:pt x="721625" y="163836"/>
                  <a:pt x="707141" y="115385"/>
                </a:cubicBezTo>
                <a:cubicBezTo>
                  <a:pt x="676911" y="115423"/>
                  <a:pt x="674740" y="113081"/>
                  <a:pt x="644204" y="115385"/>
                </a:cubicBezTo>
                <a:cubicBezTo>
                  <a:pt x="647044" y="129094"/>
                  <a:pt x="639555" y="154557"/>
                  <a:pt x="644204" y="178323"/>
                </a:cubicBezTo>
                <a:cubicBezTo>
                  <a:pt x="657966" y="190721"/>
                  <a:pt x="675684" y="222991"/>
                  <a:pt x="707141" y="241260"/>
                </a:cubicBezTo>
                <a:close/>
                <a:moveTo>
                  <a:pt x="360985" y="335666"/>
                </a:moveTo>
                <a:cubicBezTo>
                  <a:pt x="374476" y="388614"/>
                  <a:pt x="356256" y="470880"/>
                  <a:pt x="360985" y="587416"/>
                </a:cubicBezTo>
                <a:cubicBezTo>
                  <a:pt x="402469" y="570014"/>
                  <a:pt x="468519" y="590274"/>
                  <a:pt x="518329" y="587416"/>
                </a:cubicBezTo>
                <a:cubicBezTo>
                  <a:pt x="509423" y="540061"/>
                  <a:pt x="530771" y="489407"/>
                  <a:pt x="518329" y="461541"/>
                </a:cubicBezTo>
                <a:cubicBezTo>
                  <a:pt x="533136" y="460927"/>
                  <a:pt x="560800" y="462853"/>
                  <a:pt x="581266" y="461541"/>
                </a:cubicBezTo>
                <a:cubicBezTo>
                  <a:pt x="592708" y="503678"/>
                  <a:pt x="567385" y="555758"/>
                  <a:pt x="581266" y="587416"/>
                </a:cubicBezTo>
                <a:cubicBezTo>
                  <a:pt x="630412" y="572809"/>
                  <a:pt x="683164" y="603612"/>
                  <a:pt x="738610" y="587416"/>
                </a:cubicBezTo>
                <a:cubicBezTo>
                  <a:pt x="728263" y="496691"/>
                  <a:pt x="742041" y="432768"/>
                  <a:pt x="738610" y="335666"/>
                </a:cubicBezTo>
                <a:cubicBezTo>
                  <a:pt x="654612" y="360241"/>
                  <a:pt x="535057" y="331274"/>
                  <a:pt x="360985" y="335666"/>
                </a:cubicBezTo>
                <a:close/>
              </a:path>
              <a:path w="1099595" h="671332" fill="darken" stroke="0" extrusionOk="0">
                <a:moveTo>
                  <a:pt x="549798" y="83917"/>
                </a:moveTo>
                <a:cubicBezTo>
                  <a:pt x="443443" y="202199"/>
                  <a:pt x="412074" y="217009"/>
                  <a:pt x="298048" y="335666"/>
                </a:cubicBezTo>
                <a:cubicBezTo>
                  <a:pt x="509626" y="301621"/>
                  <a:pt x="616043" y="351037"/>
                  <a:pt x="801547" y="335666"/>
                </a:cubicBezTo>
                <a:cubicBezTo>
                  <a:pt x="683565" y="248615"/>
                  <a:pt x="626654" y="134375"/>
                  <a:pt x="549798" y="83917"/>
                </a:cubicBezTo>
                <a:close/>
                <a:moveTo>
                  <a:pt x="518329" y="461541"/>
                </a:moveTo>
                <a:cubicBezTo>
                  <a:pt x="545726" y="461190"/>
                  <a:pt x="555035" y="465281"/>
                  <a:pt x="581266" y="461541"/>
                </a:cubicBezTo>
                <a:cubicBezTo>
                  <a:pt x="589121" y="491009"/>
                  <a:pt x="572018" y="541457"/>
                  <a:pt x="581266" y="587416"/>
                </a:cubicBezTo>
                <a:cubicBezTo>
                  <a:pt x="559339" y="588128"/>
                  <a:pt x="546455" y="582214"/>
                  <a:pt x="518329" y="587416"/>
                </a:cubicBezTo>
                <a:cubicBezTo>
                  <a:pt x="514716" y="528252"/>
                  <a:pt x="523447" y="512024"/>
                  <a:pt x="518329" y="461541"/>
                </a:cubicBezTo>
                <a:close/>
              </a:path>
              <a:path w="1099595" h="671332" fill="none" extrusionOk="0">
                <a:moveTo>
                  <a:pt x="549798" y="83917"/>
                </a:moveTo>
                <a:cubicBezTo>
                  <a:pt x="599389" y="126757"/>
                  <a:pt x="609295" y="152351"/>
                  <a:pt x="644204" y="178323"/>
                </a:cubicBezTo>
                <a:cubicBezTo>
                  <a:pt x="642463" y="148916"/>
                  <a:pt x="651474" y="145187"/>
                  <a:pt x="644204" y="115385"/>
                </a:cubicBezTo>
                <a:cubicBezTo>
                  <a:pt x="670168" y="114621"/>
                  <a:pt x="683882" y="121798"/>
                  <a:pt x="707141" y="115385"/>
                </a:cubicBezTo>
                <a:cubicBezTo>
                  <a:pt x="713968" y="143334"/>
                  <a:pt x="702675" y="213078"/>
                  <a:pt x="707141" y="241260"/>
                </a:cubicBezTo>
                <a:cubicBezTo>
                  <a:pt x="749133" y="271539"/>
                  <a:pt x="771042" y="309567"/>
                  <a:pt x="801547" y="335666"/>
                </a:cubicBezTo>
                <a:cubicBezTo>
                  <a:pt x="771963" y="342258"/>
                  <a:pt x="769600" y="332516"/>
                  <a:pt x="738610" y="335666"/>
                </a:cubicBezTo>
                <a:cubicBezTo>
                  <a:pt x="750513" y="457077"/>
                  <a:pt x="732445" y="501215"/>
                  <a:pt x="738610" y="587416"/>
                </a:cubicBezTo>
                <a:cubicBezTo>
                  <a:pt x="628306" y="629505"/>
                  <a:pt x="448349" y="553855"/>
                  <a:pt x="360985" y="587416"/>
                </a:cubicBezTo>
                <a:cubicBezTo>
                  <a:pt x="346957" y="522918"/>
                  <a:pt x="365248" y="460526"/>
                  <a:pt x="360985" y="335666"/>
                </a:cubicBezTo>
                <a:cubicBezTo>
                  <a:pt x="330577" y="336556"/>
                  <a:pt x="323432" y="329842"/>
                  <a:pt x="298048" y="335666"/>
                </a:cubicBezTo>
                <a:cubicBezTo>
                  <a:pt x="369828" y="227754"/>
                  <a:pt x="465350" y="209999"/>
                  <a:pt x="549798" y="83917"/>
                </a:cubicBezTo>
                <a:close/>
                <a:moveTo>
                  <a:pt x="644204" y="178323"/>
                </a:moveTo>
                <a:cubicBezTo>
                  <a:pt x="672053" y="202812"/>
                  <a:pt x="686639" y="228552"/>
                  <a:pt x="707141" y="241260"/>
                </a:cubicBezTo>
                <a:moveTo>
                  <a:pt x="738610" y="335666"/>
                </a:moveTo>
                <a:cubicBezTo>
                  <a:pt x="653089" y="375281"/>
                  <a:pt x="541764" y="292551"/>
                  <a:pt x="360985" y="335666"/>
                </a:cubicBezTo>
                <a:moveTo>
                  <a:pt x="518329" y="587416"/>
                </a:moveTo>
                <a:cubicBezTo>
                  <a:pt x="505752" y="534290"/>
                  <a:pt x="521565" y="491209"/>
                  <a:pt x="518329" y="461541"/>
                </a:cubicBezTo>
                <a:cubicBezTo>
                  <a:pt x="547328" y="458506"/>
                  <a:pt x="557916" y="465615"/>
                  <a:pt x="581266" y="461541"/>
                </a:cubicBezTo>
                <a:cubicBezTo>
                  <a:pt x="582661" y="515244"/>
                  <a:pt x="572912" y="553576"/>
                  <a:pt x="581266" y="587416"/>
                </a:cubicBezTo>
              </a:path>
              <a:path w="1099595" h="671332" fill="none" extrusionOk="0">
                <a:moveTo>
                  <a:pt x="0" y="0"/>
                </a:moveTo>
                <a:cubicBezTo>
                  <a:pt x="121872" y="-10853"/>
                  <a:pt x="389587" y="30908"/>
                  <a:pt x="527806" y="0"/>
                </a:cubicBezTo>
                <a:cubicBezTo>
                  <a:pt x="666025" y="-30908"/>
                  <a:pt x="877005" y="10521"/>
                  <a:pt x="1099595" y="0"/>
                </a:cubicBezTo>
                <a:cubicBezTo>
                  <a:pt x="1132466" y="74561"/>
                  <a:pt x="1060529" y="241669"/>
                  <a:pt x="1099595" y="342379"/>
                </a:cubicBezTo>
                <a:cubicBezTo>
                  <a:pt x="1138661" y="443089"/>
                  <a:pt x="1060422" y="568647"/>
                  <a:pt x="1099595" y="671332"/>
                </a:cubicBezTo>
                <a:cubicBezTo>
                  <a:pt x="930973" y="716367"/>
                  <a:pt x="659465" y="646054"/>
                  <a:pt x="538802" y="671332"/>
                </a:cubicBezTo>
                <a:cubicBezTo>
                  <a:pt x="418139" y="696610"/>
                  <a:pt x="196635" y="611925"/>
                  <a:pt x="0" y="671332"/>
                </a:cubicBezTo>
                <a:cubicBezTo>
                  <a:pt x="-33044" y="516839"/>
                  <a:pt x="7859" y="453244"/>
                  <a:pt x="0" y="349093"/>
                </a:cubicBezTo>
                <a:cubicBezTo>
                  <a:pt x="-7859" y="244942"/>
                  <a:pt x="35604" y="124512"/>
                  <a:pt x="0" y="0"/>
                </a:cubicBezTo>
                <a:close/>
              </a:path>
              <a:path w="1099595" h="671332" fill="none" stroke="0" extrusionOk="0">
                <a:moveTo>
                  <a:pt x="549798" y="83917"/>
                </a:moveTo>
                <a:cubicBezTo>
                  <a:pt x="589654" y="111565"/>
                  <a:pt x="610881" y="152480"/>
                  <a:pt x="644204" y="178323"/>
                </a:cubicBezTo>
                <a:cubicBezTo>
                  <a:pt x="640522" y="156790"/>
                  <a:pt x="645362" y="130125"/>
                  <a:pt x="644204" y="115385"/>
                </a:cubicBezTo>
                <a:cubicBezTo>
                  <a:pt x="662373" y="111038"/>
                  <a:pt x="686022" y="122183"/>
                  <a:pt x="707141" y="115385"/>
                </a:cubicBezTo>
                <a:cubicBezTo>
                  <a:pt x="717819" y="158458"/>
                  <a:pt x="694644" y="201660"/>
                  <a:pt x="707141" y="241260"/>
                </a:cubicBezTo>
                <a:cubicBezTo>
                  <a:pt x="739957" y="254451"/>
                  <a:pt x="771427" y="318121"/>
                  <a:pt x="801547" y="335666"/>
                </a:cubicBezTo>
                <a:cubicBezTo>
                  <a:pt x="771571" y="338979"/>
                  <a:pt x="756327" y="331348"/>
                  <a:pt x="738610" y="335666"/>
                </a:cubicBezTo>
                <a:cubicBezTo>
                  <a:pt x="751448" y="455949"/>
                  <a:pt x="708889" y="480757"/>
                  <a:pt x="738610" y="587416"/>
                </a:cubicBezTo>
                <a:cubicBezTo>
                  <a:pt x="553756" y="606280"/>
                  <a:pt x="496141" y="543935"/>
                  <a:pt x="360985" y="587416"/>
                </a:cubicBezTo>
                <a:cubicBezTo>
                  <a:pt x="360492" y="492698"/>
                  <a:pt x="377095" y="440830"/>
                  <a:pt x="360985" y="335666"/>
                </a:cubicBezTo>
                <a:cubicBezTo>
                  <a:pt x="342316" y="337819"/>
                  <a:pt x="313063" y="331114"/>
                  <a:pt x="298048" y="335666"/>
                </a:cubicBezTo>
                <a:cubicBezTo>
                  <a:pt x="377064" y="239665"/>
                  <a:pt x="498569" y="176772"/>
                  <a:pt x="549798" y="83917"/>
                </a:cubicBezTo>
                <a:close/>
                <a:moveTo>
                  <a:pt x="644204" y="178323"/>
                </a:moveTo>
                <a:cubicBezTo>
                  <a:pt x="672193" y="204360"/>
                  <a:pt x="693817" y="228230"/>
                  <a:pt x="707141" y="241260"/>
                </a:cubicBezTo>
                <a:moveTo>
                  <a:pt x="738610" y="335666"/>
                </a:moveTo>
                <a:cubicBezTo>
                  <a:pt x="618460" y="379750"/>
                  <a:pt x="499927" y="298551"/>
                  <a:pt x="360985" y="335666"/>
                </a:cubicBezTo>
                <a:moveTo>
                  <a:pt x="518329" y="587416"/>
                </a:moveTo>
                <a:cubicBezTo>
                  <a:pt x="514179" y="550833"/>
                  <a:pt x="527773" y="501220"/>
                  <a:pt x="518329" y="461541"/>
                </a:cubicBezTo>
                <a:cubicBezTo>
                  <a:pt x="532980" y="454294"/>
                  <a:pt x="566665" y="466650"/>
                  <a:pt x="581266" y="461541"/>
                </a:cubicBezTo>
                <a:cubicBezTo>
                  <a:pt x="586845" y="490947"/>
                  <a:pt x="576908" y="546364"/>
                  <a:pt x="581266" y="587416"/>
                </a:cubicBezTo>
              </a:path>
              <a:path w="1099595" h="671332" fill="none" stroke="0" extrusionOk="0">
                <a:moveTo>
                  <a:pt x="0" y="0"/>
                </a:moveTo>
                <a:cubicBezTo>
                  <a:pt x="201955" y="-46497"/>
                  <a:pt x="367597" y="35744"/>
                  <a:pt x="571789" y="0"/>
                </a:cubicBezTo>
                <a:cubicBezTo>
                  <a:pt x="775981" y="-35744"/>
                  <a:pt x="891211" y="37082"/>
                  <a:pt x="1099595" y="0"/>
                </a:cubicBezTo>
                <a:cubicBezTo>
                  <a:pt x="1131024" y="142075"/>
                  <a:pt x="1089749" y="182981"/>
                  <a:pt x="1099595" y="335666"/>
                </a:cubicBezTo>
                <a:cubicBezTo>
                  <a:pt x="1109441" y="488351"/>
                  <a:pt x="1073186" y="579205"/>
                  <a:pt x="1099595" y="671332"/>
                </a:cubicBezTo>
                <a:cubicBezTo>
                  <a:pt x="900885" y="710013"/>
                  <a:pt x="678283" y="610425"/>
                  <a:pt x="527806" y="671332"/>
                </a:cubicBezTo>
                <a:cubicBezTo>
                  <a:pt x="377329" y="732239"/>
                  <a:pt x="209691" y="646404"/>
                  <a:pt x="0" y="671332"/>
                </a:cubicBezTo>
                <a:cubicBezTo>
                  <a:pt x="-16526" y="574125"/>
                  <a:pt x="4094" y="491172"/>
                  <a:pt x="0" y="328953"/>
                </a:cubicBezTo>
                <a:cubicBezTo>
                  <a:pt x="-4094" y="166734"/>
                  <a:pt x="37574" y="113139"/>
                  <a:pt x="0" y="0"/>
                </a:cubicBezTo>
                <a:close/>
              </a:path>
            </a:pathLst>
          </a:custGeom>
          <a:ln w="28575" cap="rnd">
            <a:solidFill>
              <a:srgbClr val="FFFF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actionButtonHom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4078004-F87E-4608-BED8-69B5E7662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4349305"/>
            <a:ext cx="5143500" cy="503167"/>
          </a:xfrm>
        </p:spPr>
        <p:txBody>
          <a:bodyPr/>
          <a:lstStyle/>
          <a:p>
            <a:r>
              <a:rPr lang="en-US" b="1" i="1" cap="none" dirty="0">
                <a:latin typeface="Baskerville Old Face" panose="02020602080505020303" pitchFamily="18" charset="0"/>
              </a:rPr>
              <a:t>Welcome to a better world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et coal, power plant collapse, bad generators blamed for South Africa  power outages | Utility Products">
            <a:extLst>
              <a:ext uri="{FF2B5EF4-FFF2-40B4-BE49-F238E27FC236}">
                <a16:creationId xmlns:a16="http://schemas.microsoft.com/office/drawing/2014/main" id="{D4D67664-4140-4427-A3DD-9F1233856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49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osure, rehabilitation of landfills a major issue">
            <a:extLst>
              <a:ext uri="{FF2B5EF4-FFF2-40B4-BE49-F238E27FC236}">
                <a16:creationId xmlns:a16="http://schemas.microsoft.com/office/drawing/2014/main" id="{FB61FCF4-6E8B-43D2-94D2-05560BB14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r="-2" b="1287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22760-6650-4637-952D-9734C01E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7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badi Extra Light" panose="020B0204020104020204" pitchFamily="34" charset="0"/>
              </a:rPr>
              <a:t>THE PROBLEM</a:t>
            </a:r>
            <a:br>
              <a:rPr lang="en-US" sz="3400" b="1" dirty="0">
                <a:latin typeface="Abadi Extra Light" panose="020B0204020104020204" pitchFamily="34" charset="0"/>
              </a:rPr>
            </a:br>
            <a:r>
              <a:rPr lang="en-US" sz="3400" b="1" dirty="0">
                <a:latin typeface="Abadi Extra Light" panose="020B0204020104020204" pitchFamily="34" charset="0"/>
              </a:rPr>
              <a:t>_____________________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8191-79D2-4576-9FC3-0EF3188B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0" y="2512611"/>
            <a:ext cx="5597830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badi Extra Light" panose="020B0204020104020204" pitchFamily="34" charset="0"/>
              </a:rPr>
              <a:t>1. Landfill sites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Abadi Extra Light" panose="020B0204020104020204" pitchFamily="34" charset="0"/>
              </a:rPr>
              <a:t>: Shortage of landfill space</a:t>
            </a:r>
          </a:p>
          <a:p>
            <a:pPr marL="0" indent="0">
              <a:buNone/>
            </a:pPr>
            <a:r>
              <a:rPr lang="en-US" sz="2400" dirty="0">
                <a:latin typeface="Abadi Extra Light" panose="020B0204020104020204" pitchFamily="34" charset="0"/>
              </a:rPr>
              <a:t>	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2,5 kilograms of waste produced by 	  a person per day</a:t>
            </a:r>
          </a:p>
          <a:p>
            <a:pPr marL="0" indent="0">
              <a:buNone/>
            </a:pPr>
            <a:endParaRPr lang="en-US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badi Extra Light" panose="020B0204020104020204" pitchFamily="34" charset="0"/>
              </a:rPr>
              <a:t>2. Crime during electricity cuts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400" dirty="0">
                <a:latin typeface="Abadi Extra Light" panose="020B0204020104020204" pitchFamily="34" charset="0"/>
              </a:rPr>
              <a:t>: 469 224 property related crimes</a:t>
            </a:r>
          </a:p>
          <a:p>
            <a:pPr marL="0" indent="0">
              <a:buNone/>
            </a:pPr>
            <a:r>
              <a:rPr lang="en-US" sz="2000" dirty="0"/>
              <a:t> 		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57CD48-3962-44DC-A9D4-92F04AB2368B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</p:spTree>
    <p:extLst>
      <p:ext uri="{BB962C8B-B14F-4D97-AF65-F5344CB8AC3E}">
        <p14:creationId xmlns:p14="http://schemas.microsoft.com/office/powerpoint/2010/main" val="7789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4A99-2419-4BC6-8F03-854DC1E5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9" y="-197741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SOLUTION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CE5A70-3E69-427F-85D0-E742278E8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45442"/>
              </p:ext>
            </p:extLst>
          </p:nvPr>
        </p:nvGraphicFramePr>
        <p:xfrm>
          <a:off x="318977" y="1204824"/>
          <a:ext cx="11038368" cy="51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6D97A7-F05D-4135-A9E5-E82EF64D98EF}"/>
              </a:ext>
            </a:extLst>
          </p:cNvPr>
          <p:cNvSpPr txBox="1"/>
          <p:nvPr/>
        </p:nvSpPr>
        <p:spPr>
          <a:xfrm>
            <a:off x="2721939" y="3429000"/>
            <a:ext cx="191386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SMART COMMUNITIES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498702-071F-4339-9354-55C36483C897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</p:spTree>
    <p:extLst>
      <p:ext uri="{BB962C8B-B14F-4D97-AF65-F5344CB8AC3E}">
        <p14:creationId xmlns:p14="http://schemas.microsoft.com/office/powerpoint/2010/main" val="326991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67E1-BDB1-4979-93FA-D2F9E343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982" y="-270767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PRODUCT</a:t>
            </a: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1F69570-A9D9-4261-B0BA-9F01CCCF8BBF}"/>
              </a:ext>
            </a:extLst>
          </p:cNvPr>
          <p:cNvSpPr/>
          <p:nvPr/>
        </p:nvSpPr>
        <p:spPr>
          <a:xfrm>
            <a:off x="-402892" y="811474"/>
            <a:ext cx="5593451" cy="754800"/>
          </a:xfrm>
          <a:prstGeom prst="actionButtonBlank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WASTE SORTING &amp; TRACKING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52EB3D-6519-4205-8A85-253668A88E4F}"/>
              </a:ext>
            </a:extLst>
          </p:cNvPr>
          <p:cNvSpPr/>
          <p:nvPr/>
        </p:nvSpPr>
        <p:spPr>
          <a:xfrm>
            <a:off x="8111613" y="815220"/>
            <a:ext cx="3636691" cy="64978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WASTE TO PRODUCT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FEB978-87B1-412D-899C-E1994ED88020}"/>
              </a:ext>
            </a:extLst>
          </p:cNvPr>
          <p:cNvSpPr/>
          <p:nvPr/>
        </p:nvSpPr>
        <p:spPr>
          <a:xfrm>
            <a:off x="5530771" y="2442259"/>
            <a:ext cx="972273" cy="8102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08E17CE-F462-4C8D-8AFB-C29242D8EBF5}"/>
              </a:ext>
            </a:extLst>
          </p:cNvPr>
          <p:cNvSpPr/>
          <p:nvPr/>
        </p:nvSpPr>
        <p:spPr>
          <a:xfrm>
            <a:off x="4445161" y="2545901"/>
            <a:ext cx="821802" cy="462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B4999E-4101-4D72-A16C-B4C7DBE43D7F}"/>
              </a:ext>
            </a:extLst>
          </p:cNvPr>
          <p:cNvSpPr/>
          <p:nvPr/>
        </p:nvSpPr>
        <p:spPr>
          <a:xfrm>
            <a:off x="6766852" y="2545902"/>
            <a:ext cx="821802" cy="462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86CEA-EE49-4032-A07E-82E52857F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1" t="4881" r="19383" b="7315"/>
          <a:stretch/>
        </p:blipFill>
        <p:spPr>
          <a:xfrm>
            <a:off x="1391377" y="1654936"/>
            <a:ext cx="1734272" cy="204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C52E9-62B5-481E-857E-5B4891FFA509}"/>
              </a:ext>
            </a:extLst>
          </p:cNvPr>
          <p:cNvSpPr txBox="1"/>
          <p:nvPr/>
        </p:nvSpPr>
        <p:spPr>
          <a:xfrm>
            <a:off x="243551" y="2824223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2D9E4-5B6F-4AE0-B052-299B8C2FA3ED}"/>
              </a:ext>
            </a:extLst>
          </p:cNvPr>
          <p:cNvSpPr txBox="1"/>
          <p:nvPr/>
        </p:nvSpPr>
        <p:spPr>
          <a:xfrm>
            <a:off x="5530771" y="1718711"/>
            <a:ext cx="158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 </a:t>
            </a:r>
          </a:p>
          <a:p>
            <a:r>
              <a:rPr lang="en-US" dirty="0"/>
              <a:t>RECYCLING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F09CC-09A2-40B1-A05D-6F2617C60761}"/>
              </a:ext>
            </a:extLst>
          </p:cNvPr>
          <p:cNvSpPr txBox="1"/>
          <p:nvPr/>
        </p:nvSpPr>
        <p:spPr>
          <a:xfrm>
            <a:off x="8493406" y="2592729"/>
            <a:ext cx="158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 </a:t>
            </a:r>
          </a:p>
        </p:txBody>
      </p:sp>
      <p:pic>
        <p:nvPicPr>
          <p:cNvPr id="2050" name="Picture 2" descr="Solar Street Light - Buy Solar Led Street Lights,Street Led Lights,Solar  Power Street Light Product on Alibaba.com">
            <a:extLst>
              <a:ext uri="{FF2B5EF4-FFF2-40B4-BE49-F238E27FC236}">
                <a16:creationId xmlns:a16="http://schemas.microsoft.com/office/drawing/2014/main" id="{0F6635D0-DE7A-4607-B4C2-6FF39A128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7429" r="16917" b="17318"/>
          <a:stretch/>
        </p:blipFill>
        <p:spPr bwMode="auto">
          <a:xfrm>
            <a:off x="9471525" y="1535155"/>
            <a:ext cx="2299478" cy="24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7122B4-8272-40C5-8DE7-9C26FC342DC1}"/>
              </a:ext>
            </a:extLst>
          </p:cNvPr>
          <p:cNvSpPr txBox="1"/>
          <p:nvPr/>
        </p:nvSpPr>
        <p:spPr>
          <a:xfrm>
            <a:off x="0" y="3849112"/>
            <a:ext cx="5462632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Household bins: every citizen responsibility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Waste tracking and fun facts app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Reward for sorting waste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69C08F-C13A-4E48-95A5-47C7193E7551}"/>
              </a:ext>
            </a:extLst>
          </p:cNvPr>
          <p:cNvSpPr txBox="1"/>
          <p:nvPr/>
        </p:nvSpPr>
        <p:spPr>
          <a:xfrm>
            <a:off x="8356878" y="3945327"/>
            <a:ext cx="4528772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recycled material to 3D Print streetlights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Solar powered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00BFDA-02AC-43EA-8CA3-27FE7F1E7851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</p:spTree>
    <p:extLst>
      <p:ext uri="{BB962C8B-B14F-4D97-AF65-F5344CB8AC3E}">
        <p14:creationId xmlns:p14="http://schemas.microsoft.com/office/powerpoint/2010/main" val="18095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67E1-BDB1-4979-93FA-D2F9E343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860" y="-138177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HOW IT WORKS</a:t>
            </a: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1F69570-A9D9-4261-B0BA-9F01CCCF8BBF}"/>
              </a:ext>
            </a:extLst>
          </p:cNvPr>
          <p:cNvSpPr/>
          <p:nvPr/>
        </p:nvSpPr>
        <p:spPr>
          <a:xfrm>
            <a:off x="3644900" y="1187386"/>
            <a:ext cx="5473700" cy="693123"/>
          </a:xfrm>
          <a:prstGeom prst="actionButtonBlank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SMART BIN &amp; WASTE TRACKER APP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1D9D76-9162-4748-BD45-E1B73310C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0" r="778" b="3582"/>
          <a:stretch/>
        </p:blipFill>
        <p:spPr>
          <a:xfrm>
            <a:off x="117169" y="2040909"/>
            <a:ext cx="8034962" cy="35210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A5ED3F-33D6-40A5-896B-A977F5760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0" t="28856" r="20046" b="4662"/>
          <a:stretch/>
        </p:blipFill>
        <p:spPr>
          <a:xfrm>
            <a:off x="9857318" y="680936"/>
            <a:ext cx="1739345" cy="2060808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90FEDF09-FC16-44A7-92CA-C82CAF2EB574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C93F51-E9E6-4998-B74F-EF8A6F28C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02" t="54711" r="29001"/>
          <a:stretch/>
        </p:blipFill>
        <p:spPr>
          <a:xfrm>
            <a:off x="9118600" y="2859399"/>
            <a:ext cx="2889797" cy="27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75895-81B2-48B3-9C46-224952E9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Action Button: Blank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885B62-73DC-48D2-9986-9513E907C28A}"/>
              </a:ext>
            </a:extLst>
          </p:cNvPr>
          <p:cNvSpPr/>
          <p:nvPr/>
        </p:nvSpPr>
        <p:spPr>
          <a:xfrm>
            <a:off x="3359466" y="306297"/>
            <a:ext cx="6038534" cy="611606"/>
          </a:xfrm>
          <a:prstGeom prst="actionButtonBlank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3D PRINTED SOLAR POWERED STREET LIGHTS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3A603-5FDA-4057-B55D-255A1DDF8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4" t="2037" r="27698" b="3148"/>
          <a:stretch/>
        </p:blipFill>
        <p:spPr>
          <a:xfrm>
            <a:off x="4914563" y="1097383"/>
            <a:ext cx="2362873" cy="566086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4D5D0A2-3EAC-4B4D-B82B-6EC5C96B5563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</p:spTree>
    <p:extLst>
      <p:ext uri="{BB962C8B-B14F-4D97-AF65-F5344CB8AC3E}">
        <p14:creationId xmlns:p14="http://schemas.microsoft.com/office/powerpoint/2010/main" val="37614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DE3D6-F0EE-4024-9187-44605D7A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63F015-4F17-497D-8A97-BD3330B1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732" y="-149780"/>
            <a:ext cx="10837862" cy="1325563"/>
          </a:xfrm>
        </p:spPr>
        <p:txBody>
          <a:bodyPr/>
          <a:lstStyle/>
          <a:p>
            <a:r>
              <a:rPr lang="en-US" dirty="0"/>
              <a:t>BILL OF MATERIALS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7A8DBE-9723-4711-9D97-FB714AE5DB80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2620BE-19CE-43BF-AB4B-B044E4368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59436"/>
              </p:ext>
            </p:extLst>
          </p:nvPr>
        </p:nvGraphicFramePr>
        <p:xfrm>
          <a:off x="1638299" y="842752"/>
          <a:ext cx="8915401" cy="541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767705604"/>
                    </a:ext>
                  </a:extLst>
                </a:gridCol>
                <a:gridCol w="2485760">
                  <a:extLst>
                    <a:ext uri="{9D8B030D-6E8A-4147-A177-3AD203B41FA5}">
                      <a16:colId xmlns:a16="http://schemas.microsoft.com/office/drawing/2014/main" val="4195181776"/>
                    </a:ext>
                  </a:extLst>
                </a:gridCol>
                <a:gridCol w="2505341">
                  <a:extLst>
                    <a:ext uri="{9D8B030D-6E8A-4147-A177-3AD203B41FA5}">
                      <a16:colId xmlns:a16="http://schemas.microsoft.com/office/drawing/2014/main" val="2623291017"/>
                    </a:ext>
                  </a:extLst>
                </a:gridCol>
              </a:tblGrid>
              <a:tr h="65686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PROTOTYPE COMPONENTS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QTY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C5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70375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3D PRINT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R60/</a:t>
                      </a:r>
                      <a:r>
                        <a:rPr lang="en-US" sz="2400" u="none" strike="noStrike" dirty="0" err="1">
                          <a:effectLst/>
                        </a:rPr>
                        <a:t>hr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4633490"/>
                  </a:ext>
                </a:extLst>
              </a:tr>
              <a:tr h="51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ARDUINO BOARD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7910184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WEIGHT SENSOR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0654516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024215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SOLAR PANEL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6378835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BATTERY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R116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17891691"/>
                  </a:ext>
                </a:extLst>
              </a:tr>
              <a:tr h="51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BATTERY HOLDER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6504896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BREADBOARD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R30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7299946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JUMPER WIRES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R28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1302039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DUSTBIN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9096258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LCD DISPLAY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5488954"/>
                  </a:ext>
                </a:extLst>
              </a:tr>
              <a:tr h="3312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R1 825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858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67E1-BDB1-4979-93FA-D2F9E343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060" y="-354345"/>
            <a:ext cx="10515600" cy="1325563"/>
          </a:xfrm>
        </p:spPr>
        <p:txBody>
          <a:bodyPr/>
          <a:lstStyle/>
          <a:p>
            <a:r>
              <a:rPr lang="en-US" b="1" dirty="0">
                <a:latin typeface="Abadi Extra Light" panose="020B0204020104020204" pitchFamily="34" charset="0"/>
              </a:rPr>
              <a:t>BUSINESS MODEL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66CA5B-CB94-4A70-9EDB-A9F72C2E5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724967"/>
              </p:ext>
            </p:extLst>
          </p:nvPr>
        </p:nvGraphicFramePr>
        <p:xfrm>
          <a:off x="1368836" y="549115"/>
          <a:ext cx="8168864" cy="309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id="{C43BADD9-2944-42B1-ABD5-AD2273FCB860}"/>
              </a:ext>
            </a:extLst>
          </p:cNvPr>
          <p:cNvSpPr txBox="1">
            <a:spLocks/>
          </p:cNvSpPr>
          <p:nvPr/>
        </p:nvSpPr>
        <p:spPr>
          <a:xfrm>
            <a:off x="117169" y="6255076"/>
            <a:ext cx="3549396" cy="503167"/>
          </a:xfrm>
          <a:prstGeom prst="rect">
            <a:avLst/>
          </a:prstGeom>
          <a:solidFill>
            <a:srgbClr val="C5E4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TEAM LESEDI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0D52D1-713F-4B8A-8C5F-40D64A974F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4" r="29752" b="6112"/>
          <a:stretch/>
        </p:blipFill>
        <p:spPr>
          <a:xfrm rot="5400000">
            <a:off x="5360293" y="3453510"/>
            <a:ext cx="1795373" cy="3651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4059F9-F6EE-47B8-96BC-9A87C20359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436" r="29304"/>
          <a:stretch/>
        </p:blipFill>
        <p:spPr>
          <a:xfrm>
            <a:off x="1191127" y="3428654"/>
            <a:ext cx="1176251" cy="274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384AC5-73DD-4F20-B002-4A60CDD7E5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674" t="2037" r="27698" b="3148"/>
          <a:stretch/>
        </p:blipFill>
        <p:spPr>
          <a:xfrm>
            <a:off x="9861439" y="308437"/>
            <a:ext cx="2146300" cy="5946639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25534589-0FCD-4097-9350-0BC4E93A8561}"/>
              </a:ext>
            </a:extLst>
          </p:cNvPr>
          <p:cNvSpPr/>
          <p:nvPr/>
        </p:nvSpPr>
        <p:spPr>
          <a:xfrm>
            <a:off x="8535460" y="4944455"/>
            <a:ext cx="1168400" cy="328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9F05616-C6DC-4909-9B84-818A4354197A}"/>
              </a:ext>
            </a:extLst>
          </p:cNvPr>
          <p:cNvSpPr/>
          <p:nvPr/>
        </p:nvSpPr>
        <p:spPr>
          <a:xfrm>
            <a:off x="2714048" y="5189813"/>
            <a:ext cx="1168400" cy="328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72F8CF-3688-4B14-A13A-EB7FF46D2F4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629</TotalTime>
  <Words>302</Words>
  <Application>Microsoft Office PowerPoint</Application>
  <PresentationFormat>Widescreen</PresentationFormat>
  <Paragraphs>121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Extra Light</vt:lpstr>
      <vt:lpstr>Arial</vt:lpstr>
      <vt:lpstr>Baskerville Old Face</vt:lpstr>
      <vt:lpstr>Calibri</vt:lpstr>
      <vt:lpstr>Corbel</vt:lpstr>
      <vt:lpstr>Office Theme</vt:lpstr>
      <vt:lpstr>PowerPoint Presentation</vt:lpstr>
      <vt:lpstr>e-waste lights</vt:lpstr>
      <vt:lpstr>THE PROBLEM _____________________</vt:lpstr>
      <vt:lpstr>SOLUTION</vt:lpstr>
      <vt:lpstr>PRODUCT</vt:lpstr>
      <vt:lpstr>HOW IT WORKS</vt:lpstr>
      <vt:lpstr>PowerPoint Presentation</vt:lpstr>
      <vt:lpstr>BILL OF MATERIALS</vt:lpstr>
      <vt:lpstr>BUSINESS MODEL</vt:lpstr>
      <vt:lpstr>COMPETITORS</vt:lpstr>
      <vt:lpstr>SDGs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e-waste lights</dc:title>
  <dc:creator>Lindokuhle Tshuma</dc:creator>
  <cp:lastModifiedBy>Lindokuhle Tshuma</cp:lastModifiedBy>
  <cp:revision>2</cp:revision>
  <dcterms:created xsi:type="dcterms:W3CDTF">2020-12-13T05:17:59Z</dcterms:created>
  <dcterms:modified xsi:type="dcterms:W3CDTF">2020-12-13T15:47:09Z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