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6BFA0-F4A5-408F-A969-95A2C5392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CCE47B-7ED2-4253-8AA3-E6D4A6FD0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C44FAA-9242-4F08-8DA9-71136372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202555-C89C-4D27-8D8D-383CD1BF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AAC06-8CB7-4BAA-B5E3-444BC647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35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B5F37-3668-402C-A2CC-FCB5F9339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C94777-5543-47AE-854E-A56A6929E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5835A8-2DAB-479D-828A-5E27179E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A2DF98-ED00-40BD-8E32-6D08936FF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39A98B-99D7-4A8A-AE44-5960A35E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6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20C185-7F05-4F99-A7CC-FB418D584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A6F639-937F-446C-A661-482F782A8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5B9252-E1D4-49CE-8B3C-D0EEE941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3A7AFF-9C4E-4E5F-9B4C-1CC26819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AA4875-0867-4603-B874-B379CC39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41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DFEBA-8206-4975-B9B8-79B851F9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672042-5416-4F77-838F-62733CDD6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A9F7E-E826-4590-9367-5DFF4B757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660279-B7CA-4E4A-B74C-6E1A4F506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E0E94A-A80C-40C0-A98C-FC992BAD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5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92F1BB-92AD-4150-90DA-398B1CF38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27ED8A-A0DC-4BAE-87B4-D92C9BF7C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D8F695-98A8-41BD-97F5-451691E9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420F0-EA8B-45D9-83C9-52859B19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C76F63-77EB-4868-94E5-7B7A3078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79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ABAE05-156E-4076-A813-EBCFE77B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3C9E65-A22D-447A-8AF2-548309542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B28425-C867-4E11-90DE-5FBC89222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80BAF4-A106-466D-8B36-D4E652BF5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908051-64D3-4160-A821-97E6175E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E8D9D9-8F9F-4F83-86A6-DA7645804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99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CA4A10-D650-466A-AAB9-68F45DD62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CAAF23-F352-4760-9F21-7F05CFE36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F5FEB6-3557-4480-8ABC-CF4EF3A40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38A895-00B4-4E3C-BBFD-7A86C2A3D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8B2629-AC13-4794-ADAE-FF43494DC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04C0A6-B1FD-4693-A352-992D628A8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961A23-156B-4301-BB32-0B4783BF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0E021F7-82CB-4B16-A68D-868A43CB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70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22C0D-CC65-4978-9240-4B0E35479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476073-E128-4B5F-A819-A74E1BF7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168B98-DD64-48B0-A64E-6F55CFAF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08DD26-2ABC-4622-9D29-4797544B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16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782FB5-887B-4DC0-B967-E66A96C3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A40FC9-34D9-493C-9CFB-800B0597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6BF666-5234-40A7-A3B1-3E91EA6A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0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A35BAE-A8FB-4976-8CE4-9000EC97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FF20D2-6C48-401C-A7E3-542F4D5A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B34FD3-EC43-4963-BABA-B3EB1E588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FFCF8B-A063-4E8F-A31C-D90986E8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9A3AAB-4216-4F39-81D9-B10FA42C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853CC6-A108-448D-8502-49A4C701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5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813020-AF17-4914-9F78-EBB91DFA1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BD0CD6-60F8-41D1-AF3B-211B18843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B54432-365E-49A4-835A-12D7625E5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4FEFC6-10FE-40E9-8D1B-433B6380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5E6432-C666-4CD1-B3CB-438448DD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9FBFCE-C33C-4641-9F83-9892E2CE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53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E9B362-6810-4322-9E4E-8E8DCB01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4A29BC-92A8-4499-9003-7526CF92B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B556C9-2F2E-4910-8EEC-57C4EE282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96A6-73CE-4E8D-9DFB-A4215DEF1ED9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6AD8A1-288E-465D-B402-9FCD2BF46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A74407-9F53-4FF9-9D6F-B5D52A2FB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31AF-3A78-4220-A439-A364CEF77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50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584887-E51E-438A-853D-470275BDD077}"/>
              </a:ext>
            </a:extLst>
          </p:cNvPr>
          <p:cNvSpPr/>
          <p:nvPr/>
        </p:nvSpPr>
        <p:spPr>
          <a:xfrm>
            <a:off x="2820000" y="1809000"/>
            <a:ext cx="6552000" cy="324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F18D35-53FA-459D-9D2E-2E1508CBFE4F}"/>
              </a:ext>
            </a:extLst>
          </p:cNvPr>
          <p:cNvSpPr/>
          <p:nvPr/>
        </p:nvSpPr>
        <p:spPr>
          <a:xfrm>
            <a:off x="2928000" y="1809000"/>
            <a:ext cx="684000" cy="324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65AD16-8429-463B-8711-F9F34594B748}"/>
              </a:ext>
            </a:extLst>
          </p:cNvPr>
          <p:cNvSpPr/>
          <p:nvPr/>
        </p:nvSpPr>
        <p:spPr>
          <a:xfrm>
            <a:off x="7091565" y="1809000"/>
            <a:ext cx="2160000" cy="324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A0DDCD-D47C-4DB1-8230-CF4D4C6A783B}"/>
              </a:ext>
            </a:extLst>
          </p:cNvPr>
          <p:cNvSpPr/>
          <p:nvPr/>
        </p:nvSpPr>
        <p:spPr>
          <a:xfrm>
            <a:off x="9264000" y="1809000"/>
            <a:ext cx="108000" cy="32400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53BE73-7295-4216-88C5-1A4BF8301F2A}"/>
              </a:ext>
            </a:extLst>
          </p:cNvPr>
          <p:cNvSpPr/>
          <p:nvPr/>
        </p:nvSpPr>
        <p:spPr>
          <a:xfrm>
            <a:off x="6196486" y="1809000"/>
            <a:ext cx="684000" cy="324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9A1601-8F27-4317-95EB-E375C8A43F89}"/>
              </a:ext>
            </a:extLst>
          </p:cNvPr>
          <p:cNvSpPr/>
          <p:nvPr/>
        </p:nvSpPr>
        <p:spPr>
          <a:xfrm>
            <a:off x="3824243" y="1809000"/>
            <a:ext cx="2160000" cy="324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49FF6C-0819-466D-AB00-6B099B4037BA}"/>
              </a:ext>
            </a:extLst>
          </p:cNvPr>
          <p:cNvSpPr/>
          <p:nvPr/>
        </p:nvSpPr>
        <p:spPr>
          <a:xfrm>
            <a:off x="2813783" y="1809000"/>
            <a:ext cx="108000" cy="32400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3B4BED-E534-493C-A6E8-4691B2DD810D}"/>
              </a:ext>
            </a:extLst>
          </p:cNvPr>
          <p:cNvSpPr/>
          <p:nvPr/>
        </p:nvSpPr>
        <p:spPr>
          <a:xfrm>
            <a:off x="6875565" y="1809000"/>
            <a:ext cx="216000" cy="32400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72AD49-8CD8-49EB-92FE-944997A3DF4D}"/>
              </a:ext>
            </a:extLst>
          </p:cNvPr>
          <p:cNvSpPr/>
          <p:nvPr/>
        </p:nvSpPr>
        <p:spPr>
          <a:xfrm>
            <a:off x="3612000" y="1809000"/>
            <a:ext cx="216000" cy="32400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E01F57-2202-4AA6-9FBC-F48416B305F2}"/>
              </a:ext>
            </a:extLst>
          </p:cNvPr>
          <p:cNvSpPr/>
          <p:nvPr/>
        </p:nvSpPr>
        <p:spPr>
          <a:xfrm>
            <a:off x="5980486" y="1809000"/>
            <a:ext cx="216000" cy="32400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5F7B992-6457-433E-BA6C-417CB43424BF}"/>
              </a:ext>
            </a:extLst>
          </p:cNvPr>
          <p:cNvSpPr txBox="1"/>
          <p:nvPr/>
        </p:nvSpPr>
        <p:spPr>
          <a:xfrm>
            <a:off x="3470827" y="5240734"/>
            <a:ext cx="52353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Boite pour </a:t>
            </a:r>
            <a:r>
              <a:rPr lang="fr-FR" sz="6000" b="1" dirty="0" err="1"/>
              <a:t>Rpi</a:t>
            </a:r>
            <a:r>
              <a:rPr lang="fr-FR" sz="6000" b="1" dirty="0"/>
              <a:t> </a:t>
            </a:r>
            <a:r>
              <a:rPr lang="fr-FR" sz="3200" b="1" dirty="0"/>
              <a:t>(</a:t>
            </a:r>
            <a:r>
              <a:rPr lang="fr-FR" sz="3200" b="1" dirty="0" err="1"/>
              <a:t>dépron</a:t>
            </a:r>
            <a:r>
              <a:rPr lang="fr-FR" sz="3200" b="1" dirty="0"/>
              <a:t> 3mm)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4C0BE140-1E92-48E0-8718-55DC6BF11CC4}"/>
              </a:ext>
            </a:extLst>
          </p:cNvPr>
          <p:cNvCxnSpPr>
            <a:cxnSpLocks/>
          </p:cNvCxnSpPr>
          <p:nvPr/>
        </p:nvCxnSpPr>
        <p:spPr>
          <a:xfrm>
            <a:off x="2817412" y="1721830"/>
            <a:ext cx="108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DA1F7D24-53A7-4A17-B0D0-7F18C26C8821}"/>
              </a:ext>
            </a:extLst>
          </p:cNvPr>
          <p:cNvSpPr txBox="1"/>
          <p:nvPr/>
        </p:nvSpPr>
        <p:spPr>
          <a:xfrm>
            <a:off x="2615734" y="1332031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3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2F836EB5-E81D-4513-9D41-D3E48BDB4554}"/>
              </a:ext>
            </a:extLst>
          </p:cNvPr>
          <p:cNvCxnSpPr>
            <a:cxnSpLocks/>
          </p:cNvCxnSpPr>
          <p:nvPr/>
        </p:nvCxnSpPr>
        <p:spPr>
          <a:xfrm>
            <a:off x="9264000" y="1721830"/>
            <a:ext cx="108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AD31137-F344-4716-A7C7-2D4716CB59AB}"/>
              </a:ext>
            </a:extLst>
          </p:cNvPr>
          <p:cNvCxnSpPr>
            <a:cxnSpLocks/>
          </p:cNvCxnSpPr>
          <p:nvPr/>
        </p:nvCxnSpPr>
        <p:spPr>
          <a:xfrm>
            <a:off x="3612000" y="1728315"/>
            <a:ext cx="216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67DF6520-07CF-49FF-B465-B1AA954A0143}"/>
              </a:ext>
            </a:extLst>
          </p:cNvPr>
          <p:cNvCxnSpPr>
            <a:cxnSpLocks/>
          </p:cNvCxnSpPr>
          <p:nvPr/>
        </p:nvCxnSpPr>
        <p:spPr>
          <a:xfrm>
            <a:off x="5980485" y="1723959"/>
            <a:ext cx="216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F3CDB71D-1C13-4500-A66E-D8D5FB3615DC}"/>
              </a:ext>
            </a:extLst>
          </p:cNvPr>
          <p:cNvCxnSpPr>
            <a:cxnSpLocks/>
          </p:cNvCxnSpPr>
          <p:nvPr/>
        </p:nvCxnSpPr>
        <p:spPr>
          <a:xfrm>
            <a:off x="6879350" y="1723959"/>
            <a:ext cx="216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E03AE3AF-E1EF-4EEA-9A36-03EB0AF5259D}"/>
              </a:ext>
            </a:extLst>
          </p:cNvPr>
          <p:cNvCxnSpPr>
            <a:cxnSpLocks/>
          </p:cNvCxnSpPr>
          <p:nvPr/>
        </p:nvCxnSpPr>
        <p:spPr>
          <a:xfrm>
            <a:off x="2928000" y="1723959"/>
            <a:ext cx="684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3D84F60A-9FFF-4EC5-9DFA-722521FAF2C4}"/>
              </a:ext>
            </a:extLst>
          </p:cNvPr>
          <p:cNvCxnSpPr>
            <a:cxnSpLocks/>
          </p:cNvCxnSpPr>
          <p:nvPr/>
        </p:nvCxnSpPr>
        <p:spPr>
          <a:xfrm>
            <a:off x="6196486" y="1723959"/>
            <a:ext cx="684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19ACB578-54C3-4D36-A4B7-A548AE09AF17}"/>
              </a:ext>
            </a:extLst>
          </p:cNvPr>
          <p:cNvCxnSpPr>
            <a:cxnSpLocks/>
          </p:cNvCxnSpPr>
          <p:nvPr/>
        </p:nvCxnSpPr>
        <p:spPr>
          <a:xfrm>
            <a:off x="3824243" y="1721830"/>
            <a:ext cx="216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A7AE029C-5D1E-4F0B-9239-69E324D635D3}"/>
              </a:ext>
            </a:extLst>
          </p:cNvPr>
          <p:cNvCxnSpPr>
            <a:cxnSpLocks/>
          </p:cNvCxnSpPr>
          <p:nvPr/>
        </p:nvCxnSpPr>
        <p:spPr>
          <a:xfrm>
            <a:off x="7091565" y="1728180"/>
            <a:ext cx="216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CCC4849C-2A4D-42D3-8039-60F581FB9884}"/>
              </a:ext>
            </a:extLst>
          </p:cNvPr>
          <p:cNvSpPr txBox="1"/>
          <p:nvPr/>
        </p:nvSpPr>
        <p:spPr>
          <a:xfrm>
            <a:off x="9072174" y="1332031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3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C159F36-30E5-44C9-AB88-5BE873DF1816}"/>
              </a:ext>
            </a:extLst>
          </p:cNvPr>
          <p:cNvSpPr txBox="1"/>
          <p:nvPr/>
        </p:nvSpPr>
        <p:spPr>
          <a:xfrm>
            <a:off x="3465493" y="1332031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6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60CCCEC-FEF4-44D3-B823-9B5D97589F25}"/>
              </a:ext>
            </a:extLst>
          </p:cNvPr>
          <p:cNvSpPr txBox="1"/>
          <p:nvPr/>
        </p:nvSpPr>
        <p:spPr>
          <a:xfrm>
            <a:off x="5848526" y="1332031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6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AEE37EE-C209-43AE-BFBD-33B450B3DAC2}"/>
              </a:ext>
            </a:extLst>
          </p:cNvPr>
          <p:cNvSpPr txBox="1"/>
          <p:nvPr/>
        </p:nvSpPr>
        <p:spPr>
          <a:xfrm>
            <a:off x="6731518" y="1332031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6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E353626-BF95-415A-BC07-2D91B232493D}"/>
              </a:ext>
            </a:extLst>
          </p:cNvPr>
          <p:cNvSpPr txBox="1"/>
          <p:nvPr/>
        </p:nvSpPr>
        <p:spPr>
          <a:xfrm>
            <a:off x="3018211" y="1332031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19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7BDF736-1126-4F20-ACDB-7001E5DE192C}"/>
              </a:ext>
            </a:extLst>
          </p:cNvPr>
          <p:cNvSpPr txBox="1"/>
          <p:nvPr/>
        </p:nvSpPr>
        <p:spPr>
          <a:xfrm>
            <a:off x="6286181" y="1329776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19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4B182FA-E3AA-4C14-8F9B-67A6E454EB9F}"/>
              </a:ext>
            </a:extLst>
          </p:cNvPr>
          <p:cNvSpPr txBox="1"/>
          <p:nvPr/>
        </p:nvSpPr>
        <p:spPr>
          <a:xfrm>
            <a:off x="4656072" y="1329776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60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CA67C93-A255-49E0-A61D-ACB691CB99B8}"/>
              </a:ext>
            </a:extLst>
          </p:cNvPr>
          <p:cNvSpPr txBox="1"/>
          <p:nvPr/>
        </p:nvSpPr>
        <p:spPr>
          <a:xfrm>
            <a:off x="7937135" y="1329776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60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9AF9EE4D-E11B-4CE9-959F-C2BE1A1DD216}"/>
              </a:ext>
            </a:extLst>
          </p:cNvPr>
          <p:cNvCxnSpPr>
            <a:cxnSpLocks/>
          </p:cNvCxnSpPr>
          <p:nvPr/>
        </p:nvCxnSpPr>
        <p:spPr>
          <a:xfrm>
            <a:off x="2667334" y="1809000"/>
            <a:ext cx="0" cy="324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801A6E57-35B0-46AB-AA65-D6BEB1573F18}"/>
              </a:ext>
            </a:extLst>
          </p:cNvPr>
          <p:cNvSpPr txBox="1"/>
          <p:nvPr/>
        </p:nvSpPr>
        <p:spPr>
          <a:xfrm>
            <a:off x="2159648" y="3228945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90</a:t>
            </a:r>
          </a:p>
        </p:txBody>
      </p: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885479DB-0715-4833-9526-0706D0C5F6FF}"/>
              </a:ext>
            </a:extLst>
          </p:cNvPr>
          <p:cNvCxnSpPr>
            <a:cxnSpLocks/>
          </p:cNvCxnSpPr>
          <p:nvPr/>
        </p:nvCxnSpPr>
        <p:spPr>
          <a:xfrm>
            <a:off x="2813783" y="1208792"/>
            <a:ext cx="655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1D283E83-7C80-47C4-9165-E8E8B95F718B}"/>
              </a:ext>
            </a:extLst>
          </p:cNvPr>
          <p:cNvSpPr txBox="1"/>
          <p:nvPr/>
        </p:nvSpPr>
        <p:spPr>
          <a:xfrm>
            <a:off x="5706879" y="808682"/>
            <a:ext cx="624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182</a:t>
            </a:r>
          </a:p>
        </p:txBody>
      </p:sp>
    </p:spTree>
    <p:extLst>
      <p:ext uri="{BB962C8B-B14F-4D97-AF65-F5344CB8AC3E}">
        <p14:creationId xmlns:p14="http://schemas.microsoft.com/office/powerpoint/2010/main" val="299488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F18D35-53FA-459D-9D2E-2E1508CBFE4F}"/>
              </a:ext>
            </a:extLst>
          </p:cNvPr>
          <p:cNvSpPr/>
          <p:nvPr/>
        </p:nvSpPr>
        <p:spPr>
          <a:xfrm>
            <a:off x="3921649" y="2160819"/>
            <a:ext cx="792000" cy="252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9A1601-8F27-4317-95EB-E375C8A43F89}"/>
              </a:ext>
            </a:extLst>
          </p:cNvPr>
          <p:cNvSpPr/>
          <p:nvPr/>
        </p:nvSpPr>
        <p:spPr>
          <a:xfrm>
            <a:off x="5139136" y="2169000"/>
            <a:ext cx="1944000" cy="252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72AD49-8CD8-49EB-92FE-944997A3DF4D}"/>
              </a:ext>
            </a:extLst>
          </p:cNvPr>
          <p:cNvSpPr/>
          <p:nvPr/>
        </p:nvSpPr>
        <p:spPr>
          <a:xfrm>
            <a:off x="4712624" y="2169000"/>
            <a:ext cx="432000" cy="25200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E01F57-2202-4AA6-9FBC-F48416B305F2}"/>
              </a:ext>
            </a:extLst>
          </p:cNvPr>
          <p:cNvSpPr/>
          <p:nvPr/>
        </p:nvSpPr>
        <p:spPr>
          <a:xfrm>
            <a:off x="7082955" y="2169000"/>
            <a:ext cx="432000" cy="25200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5F7B992-6457-433E-BA6C-417CB43424BF}"/>
              </a:ext>
            </a:extLst>
          </p:cNvPr>
          <p:cNvSpPr txBox="1"/>
          <p:nvPr/>
        </p:nvSpPr>
        <p:spPr>
          <a:xfrm>
            <a:off x="3470827" y="5240734"/>
            <a:ext cx="52353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Support GPS </a:t>
            </a:r>
          </a:p>
          <a:p>
            <a:pPr algn="ctr"/>
            <a:r>
              <a:rPr lang="fr-FR" sz="3200" b="1" dirty="0"/>
              <a:t>(</a:t>
            </a:r>
            <a:r>
              <a:rPr lang="fr-FR" sz="3200" b="1" dirty="0" err="1"/>
              <a:t>dépron</a:t>
            </a:r>
            <a:r>
              <a:rPr lang="fr-FR" sz="3200" b="1" dirty="0"/>
              <a:t> 6mm)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AD31137-F344-4716-A7C7-2D4716CB59AB}"/>
              </a:ext>
            </a:extLst>
          </p:cNvPr>
          <p:cNvCxnSpPr>
            <a:cxnSpLocks/>
          </p:cNvCxnSpPr>
          <p:nvPr/>
        </p:nvCxnSpPr>
        <p:spPr>
          <a:xfrm>
            <a:off x="4712624" y="2081705"/>
            <a:ext cx="43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E03AE3AF-E1EF-4EEA-9A36-03EB0AF5259D}"/>
              </a:ext>
            </a:extLst>
          </p:cNvPr>
          <p:cNvCxnSpPr>
            <a:cxnSpLocks/>
          </p:cNvCxnSpPr>
          <p:nvPr/>
        </p:nvCxnSpPr>
        <p:spPr>
          <a:xfrm>
            <a:off x="3921649" y="2086362"/>
            <a:ext cx="79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19ACB578-54C3-4D36-A4B7-A548AE09AF17}"/>
              </a:ext>
            </a:extLst>
          </p:cNvPr>
          <p:cNvCxnSpPr>
            <a:cxnSpLocks/>
          </p:cNvCxnSpPr>
          <p:nvPr/>
        </p:nvCxnSpPr>
        <p:spPr>
          <a:xfrm>
            <a:off x="5139136" y="2081705"/>
            <a:ext cx="1944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1C159F36-30E5-44C9-AB88-5BE873DF1816}"/>
              </a:ext>
            </a:extLst>
          </p:cNvPr>
          <p:cNvSpPr txBox="1"/>
          <p:nvPr/>
        </p:nvSpPr>
        <p:spPr>
          <a:xfrm>
            <a:off x="4676577" y="1681595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12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E353626-BF95-415A-BC07-2D91B232493D}"/>
              </a:ext>
            </a:extLst>
          </p:cNvPr>
          <p:cNvSpPr txBox="1"/>
          <p:nvPr/>
        </p:nvSpPr>
        <p:spPr>
          <a:xfrm>
            <a:off x="4067260" y="1690909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28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4B182FA-E3AA-4C14-8F9B-67A6E454EB9F}"/>
              </a:ext>
            </a:extLst>
          </p:cNvPr>
          <p:cNvSpPr txBox="1"/>
          <p:nvPr/>
        </p:nvSpPr>
        <p:spPr>
          <a:xfrm>
            <a:off x="5879856" y="1679660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54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9AF9EE4D-E11B-4CE9-959F-C2BE1A1DD216}"/>
              </a:ext>
            </a:extLst>
          </p:cNvPr>
          <p:cNvCxnSpPr>
            <a:cxnSpLocks/>
          </p:cNvCxnSpPr>
          <p:nvPr/>
        </p:nvCxnSpPr>
        <p:spPr>
          <a:xfrm>
            <a:off x="3727507" y="2160819"/>
            <a:ext cx="0" cy="252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801A6E57-35B0-46AB-AA65-D6BEB1573F18}"/>
              </a:ext>
            </a:extLst>
          </p:cNvPr>
          <p:cNvSpPr txBox="1"/>
          <p:nvPr/>
        </p:nvSpPr>
        <p:spPr>
          <a:xfrm>
            <a:off x="3022068" y="3228945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70</a:t>
            </a:r>
          </a:p>
        </p:txBody>
      </p: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885479DB-0715-4833-9526-0706D0C5F6FF}"/>
              </a:ext>
            </a:extLst>
          </p:cNvPr>
          <p:cNvCxnSpPr>
            <a:cxnSpLocks/>
          </p:cNvCxnSpPr>
          <p:nvPr/>
        </p:nvCxnSpPr>
        <p:spPr>
          <a:xfrm>
            <a:off x="3879136" y="1673414"/>
            <a:ext cx="4464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1D283E83-7C80-47C4-9165-E8E8B95F718B}"/>
              </a:ext>
            </a:extLst>
          </p:cNvPr>
          <p:cNvSpPr txBox="1"/>
          <p:nvPr/>
        </p:nvSpPr>
        <p:spPr>
          <a:xfrm>
            <a:off x="5783847" y="1254665"/>
            <a:ext cx="624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124</a:t>
            </a:r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6FCEFAD0-D521-4C0F-AF44-FA52A45AB800}"/>
              </a:ext>
            </a:extLst>
          </p:cNvPr>
          <p:cNvCxnSpPr>
            <a:cxnSpLocks/>
          </p:cNvCxnSpPr>
          <p:nvPr/>
        </p:nvCxnSpPr>
        <p:spPr>
          <a:xfrm>
            <a:off x="7074343" y="2081705"/>
            <a:ext cx="43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779C6B41-8BA0-4F82-A225-D602DD0C751C}"/>
              </a:ext>
            </a:extLst>
          </p:cNvPr>
          <p:cNvSpPr txBox="1"/>
          <p:nvPr/>
        </p:nvSpPr>
        <p:spPr>
          <a:xfrm>
            <a:off x="7035487" y="1699918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12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98BC20-4E53-4988-B911-D281CB871B38}"/>
              </a:ext>
            </a:extLst>
          </p:cNvPr>
          <p:cNvSpPr/>
          <p:nvPr/>
        </p:nvSpPr>
        <p:spPr>
          <a:xfrm>
            <a:off x="7506343" y="2160819"/>
            <a:ext cx="792000" cy="252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D9799D11-0F80-4B81-ACC3-52964C2F4DC8}"/>
              </a:ext>
            </a:extLst>
          </p:cNvPr>
          <p:cNvCxnSpPr>
            <a:cxnSpLocks/>
          </p:cNvCxnSpPr>
          <p:nvPr/>
        </p:nvCxnSpPr>
        <p:spPr>
          <a:xfrm>
            <a:off x="7506343" y="2086362"/>
            <a:ext cx="79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ADB29734-8249-4EE7-995A-AEA7AA30E1F4}"/>
              </a:ext>
            </a:extLst>
          </p:cNvPr>
          <p:cNvSpPr txBox="1"/>
          <p:nvPr/>
        </p:nvSpPr>
        <p:spPr>
          <a:xfrm>
            <a:off x="7650296" y="1692054"/>
            <a:ext cx="50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2824874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</Words>
  <Application>Microsoft Office PowerPoint</Application>
  <PresentationFormat>Grand écran</PresentationFormat>
  <Paragraphs>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augustin</dc:creator>
  <cp:lastModifiedBy>augustin</cp:lastModifiedBy>
  <cp:revision>5</cp:revision>
  <dcterms:created xsi:type="dcterms:W3CDTF">2018-07-05T12:18:49Z</dcterms:created>
  <dcterms:modified xsi:type="dcterms:W3CDTF">2018-07-10T15:55:13Z</dcterms:modified>
</cp:coreProperties>
</file>